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6" r:id="rId3"/>
    <p:sldId id="275" r:id="rId4"/>
    <p:sldId id="263" r:id="rId5"/>
    <p:sldId id="267" r:id="rId6"/>
    <p:sldId id="276" r:id="rId7"/>
    <p:sldId id="270" r:id="rId8"/>
    <p:sldId id="278" r:id="rId9"/>
    <p:sldId id="269" r:id="rId10"/>
    <p:sldId id="279" r:id="rId11"/>
    <p:sldId id="281" r:id="rId12"/>
    <p:sldId id="280" r:id="rId13"/>
    <p:sldId id="272" r:id="rId14"/>
    <p:sldId id="262" r:id="rId15"/>
    <p:sldId id="573" r:id="rId16"/>
    <p:sldId id="587" r:id="rId17"/>
    <p:sldId id="588" r:id="rId18"/>
    <p:sldId id="282" r:id="rId19"/>
    <p:sldId id="589" r:id="rId20"/>
    <p:sldId id="283" r:id="rId21"/>
    <p:sldId id="260" r:id="rId22"/>
    <p:sldId id="264" r:id="rId2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22CCE-6936-47B3-983A-F101414D20FE}" v="1541" dt="2019-12-02T19:53:51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 Endal" userId="e2b5c671-efa0-4989-9b24-84dd2b3cef47" providerId="ADAL" clId="{D3D78404-CFDB-45A6-9F4A-08C2B0FFC1F0}"/>
    <pc:docChg chg="undo custSel addSld delSld modSld sldOrd">
      <pc:chgData name="Dag Endal" userId="e2b5c671-efa0-4989-9b24-84dd2b3cef47" providerId="ADAL" clId="{D3D78404-CFDB-45A6-9F4A-08C2B0FFC1F0}" dt="2019-12-02T19:55:25.851" v="2010" actId="2696"/>
      <pc:docMkLst>
        <pc:docMk/>
      </pc:docMkLst>
      <pc:sldChg chg="del">
        <pc:chgData name="Dag Endal" userId="e2b5c671-efa0-4989-9b24-84dd2b3cef47" providerId="ADAL" clId="{D3D78404-CFDB-45A6-9F4A-08C2B0FFC1F0}" dt="2019-12-02T19:55:25.851" v="2010" actId="2696"/>
        <pc:sldMkLst>
          <pc:docMk/>
          <pc:sldMk cId="3190536201" sldId="258"/>
        </pc:sldMkLst>
      </pc:sldChg>
      <pc:sldChg chg="delSp modSp delAnim">
        <pc:chgData name="Dag Endal" userId="e2b5c671-efa0-4989-9b24-84dd2b3cef47" providerId="ADAL" clId="{D3D78404-CFDB-45A6-9F4A-08C2B0FFC1F0}" dt="2019-12-02T19:28:35.989" v="1606" actId="14100"/>
        <pc:sldMkLst>
          <pc:docMk/>
          <pc:sldMk cId="2613401905" sldId="262"/>
        </pc:sldMkLst>
        <pc:spChg chg="del">
          <ac:chgData name="Dag Endal" userId="e2b5c671-efa0-4989-9b24-84dd2b3cef47" providerId="ADAL" clId="{D3D78404-CFDB-45A6-9F4A-08C2B0FFC1F0}" dt="2019-12-02T07:25:55.971" v="1161" actId="478"/>
          <ac:spMkLst>
            <pc:docMk/>
            <pc:sldMk cId="2613401905" sldId="262"/>
            <ac:spMk id="5" creationId="{BFCF5E7A-2FAB-482C-8BCA-0EED4278F9E0}"/>
          </ac:spMkLst>
        </pc:spChg>
        <pc:spChg chg="mod">
          <ac:chgData name="Dag Endal" userId="e2b5c671-efa0-4989-9b24-84dd2b3cef47" providerId="ADAL" clId="{D3D78404-CFDB-45A6-9F4A-08C2B0FFC1F0}" dt="2019-12-02T19:28:20.200" v="1602" actId="6549"/>
          <ac:spMkLst>
            <pc:docMk/>
            <pc:sldMk cId="2613401905" sldId="262"/>
            <ac:spMk id="8" creationId="{00000000-0000-0000-0000-000000000000}"/>
          </ac:spMkLst>
        </pc:spChg>
        <pc:picChg chg="mod">
          <ac:chgData name="Dag Endal" userId="e2b5c671-efa0-4989-9b24-84dd2b3cef47" providerId="ADAL" clId="{D3D78404-CFDB-45A6-9F4A-08C2B0FFC1F0}" dt="2019-12-02T19:28:35.989" v="1606" actId="14100"/>
          <ac:picMkLst>
            <pc:docMk/>
            <pc:sldMk cId="2613401905" sldId="262"/>
            <ac:picMk id="7" creationId="{00000000-0000-0000-0000-000000000000}"/>
          </ac:picMkLst>
        </pc:picChg>
      </pc:sldChg>
      <pc:sldChg chg="delSp modSp ord">
        <pc:chgData name="Dag Endal" userId="e2b5c671-efa0-4989-9b24-84dd2b3cef47" providerId="ADAL" clId="{D3D78404-CFDB-45A6-9F4A-08C2B0FFC1F0}" dt="2019-12-02T07:09:14.192" v="124" actId="1076"/>
        <pc:sldMkLst>
          <pc:docMk/>
          <pc:sldMk cId="4091436475" sldId="263"/>
        </pc:sldMkLst>
        <pc:spChg chg="del">
          <ac:chgData name="Dag Endal" userId="e2b5c671-efa0-4989-9b24-84dd2b3cef47" providerId="ADAL" clId="{D3D78404-CFDB-45A6-9F4A-08C2B0FFC1F0}" dt="2019-12-02T07:08:35.940" v="119" actId="478"/>
          <ac:spMkLst>
            <pc:docMk/>
            <pc:sldMk cId="4091436475" sldId="263"/>
            <ac:spMk id="6" creationId="{00000000-0000-0000-0000-000000000000}"/>
          </ac:spMkLst>
        </pc:spChg>
        <pc:spChg chg="mod">
          <ac:chgData name="Dag Endal" userId="e2b5c671-efa0-4989-9b24-84dd2b3cef47" providerId="ADAL" clId="{D3D78404-CFDB-45A6-9F4A-08C2B0FFC1F0}" dt="2019-12-02T07:09:14.192" v="124" actId="1076"/>
          <ac:spMkLst>
            <pc:docMk/>
            <pc:sldMk cId="4091436475" sldId="263"/>
            <ac:spMk id="8" creationId="{00000000-0000-0000-0000-000000000000}"/>
          </ac:spMkLst>
        </pc:spChg>
        <pc:picChg chg="mod">
          <ac:chgData name="Dag Endal" userId="e2b5c671-efa0-4989-9b24-84dd2b3cef47" providerId="ADAL" clId="{D3D78404-CFDB-45A6-9F4A-08C2B0FFC1F0}" dt="2019-12-02T07:09:09.028" v="123" actId="1076"/>
          <ac:picMkLst>
            <pc:docMk/>
            <pc:sldMk cId="4091436475" sldId="263"/>
            <ac:picMk id="2" creationId="{00000000-0000-0000-0000-000000000000}"/>
          </ac:picMkLst>
        </pc:picChg>
      </pc:sldChg>
      <pc:sldChg chg="modSp">
        <pc:chgData name="Dag Endal" userId="e2b5c671-efa0-4989-9b24-84dd2b3cef47" providerId="ADAL" clId="{D3D78404-CFDB-45A6-9F4A-08C2B0FFC1F0}" dt="2019-12-02T07:18:53.363" v="627" actId="20577"/>
        <pc:sldMkLst>
          <pc:docMk/>
          <pc:sldMk cId="1879260865" sldId="266"/>
        </pc:sldMkLst>
        <pc:spChg chg="mod">
          <ac:chgData name="Dag Endal" userId="e2b5c671-efa0-4989-9b24-84dd2b3cef47" providerId="ADAL" clId="{D3D78404-CFDB-45A6-9F4A-08C2B0FFC1F0}" dt="2019-12-02T07:18:53.363" v="627" actId="20577"/>
          <ac:spMkLst>
            <pc:docMk/>
            <pc:sldMk cId="1879260865" sldId="266"/>
            <ac:spMk id="2" creationId="{00000000-0000-0000-0000-000000000000}"/>
          </ac:spMkLst>
        </pc:spChg>
      </pc:sldChg>
      <pc:sldChg chg="del">
        <pc:chgData name="Dag Endal" userId="e2b5c671-efa0-4989-9b24-84dd2b3cef47" providerId="ADAL" clId="{D3D78404-CFDB-45A6-9F4A-08C2B0FFC1F0}" dt="2019-12-02T07:12:33.578" v="305" actId="2696"/>
        <pc:sldMkLst>
          <pc:docMk/>
          <pc:sldMk cId="324763587" sldId="268"/>
        </pc:sldMkLst>
      </pc:sldChg>
      <pc:sldChg chg="modSp">
        <pc:chgData name="Dag Endal" userId="e2b5c671-efa0-4989-9b24-84dd2b3cef47" providerId="ADAL" clId="{D3D78404-CFDB-45A6-9F4A-08C2B0FFC1F0}" dt="2019-12-02T19:24:18.559" v="1536" actId="20577"/>
        <pc:sldMkLst>
          <pc:docMk/>
          <pc:sldMk cId="975362381" sldId="269"/>
        </pc:sldMkLst>
        <pc:spChg chg="mod">
          <ac:chgData name="Dag Endal" userId="e2b5c671-efa0-4989-9b24-84dd2b3cef47" providerId="ADAL" clId="{D3D78404-CFDB-45A6-9F4A-08C2B0FFC1F0}" dt="2019-12-02T19:24:18.559" v="1536" actId="20577"/>
          <ac:spMkLst>
            <pc:docMk/>
            <pc:sldMk cId="975362381" sldId="269"/>
            <ac:spMk id="6" creationId="{F33B4C9D-FF98-401E-960D-EED9A869D5A7}"/>
          </ac:spMkLst>
        </pc:spChg>
      </pc:sldChg>
      <pc:sldChg chg="addSp modSp modAnim">
        <pc:chgData name="Dag Endal" userId="e2b5c671-efa0-4989-9b24-84dd2b3cef47" providerId="ADAL" clId="{D3D78404-CFDB-45A6-9F4A-08C2B0FFC1F0}" dt="2019-12-02T19:20:30.715" v="1529" actId="207"/>
        <pc:sldMkLst>
          <pc:docMk/>
          <pc:sldMk cId="1276627401" sldId="270"/>
        </pc:sldMkLst>
        <pc:spChg chg="mod">
          <ac:chgData name="Dag Endal" userId="e2b5c671-efa0-4989-9b24-84dd2b3cef47" providerId="ADAL" clId="{D3D78404-CFDB-45A6-9F4A-08C2B0FFC1F0}" dt="2019-12-02T19:19:45.486" v="1523" actId="1076"/>
          <ac:spMkLst>
            <pc:docMk/>
            <pc:sldMk cId="1276627401" sldId="270"/>
            <ac:spMk id="2" creationId="{00000000-0000-0000-0000-000000000000}"/>
          </ac:spMkLst>
        </pc:spChg>
        <pc:spChg chg="add mod">
          <ac:chgData name="Dag Endal" userId="e2b5c671-efa0-4989-9b24-84dd2b3cef47" providerId="ADAL" clId="{D3D78404-CFDB-45A6-9F4A-08C2B0FFC1F0}" dt="2019-12-02T19:20:30.715" v="1529" actId="207"/>
          <ac:spMkLst>
            <pc:docMk/>
            <pc:sldMk cId="1276627401" sldId="270"/>
            <ac:spMk id="3" creationId="{3B866CEF-2398-4E5C-A0CC-E40CCD93CFDF}"/>
          </ac:spMkLst>
        </pc:spChg>
      </pc:sldChg>
      <pc:sldChg chg="modSp ord">
        <pc:chgData name="Dag Endal" userId="e2b5c671-efa0-4989-9b24-84dd2b3cef47" providerId="ADAL" clId="{D3D78404-CFDB-45A6-9F4A-08C2B0FFC1F0}" dt="2019-12-02T19:26:18.732" v="1598" actId="20577"/>
        <pc:sldMkLst>
          <pc:docMk/>
          <pc:sldMk cId="1882750508" sldId="272"/>
        </pc:sldMkLst>
        <pc:spChg chg="mod">
          <ac:chgData name="Dag Endal" userId="e2b5c671-efa0-4989-9b24-84dd2b3cef47" providerId="ADAL" clId="{D3D78404-CFDB-45A6-9F4A-08C2B0FFC1F0}" dt="2019-12-02T19:26:18.732" v="1598" actId="20577"/>
          <ac:spMkLst>
            <pc:docMk/>
            <pc:sldMk cId="1882750508" sldId="272"/>
            <ac:spMk id="6" creationId="{F33B4C9D-FF98-401E-960D-EED9A869D5A7}"/>
          </ac:spMkLst>
        </pc:spChg>
      </pc:sldChg>
      <pc:sldChg chg="del">
        <pc:chgData name="Dag Endal" userId="e2b5c671-efa0-4989-9b24-84dd2b3cef47" providerId="ADAL" clId="{D3D78404-CFDB-45A6-9F4A-08C2B0FFC1F0}" dt="2019-12-02T19:51:23.244" v="1976" actId="2696"/>
        <pc:sldMkLst>
          <pc:docMk/>
          <pc:sldMk cId="3593245035" sldId="274"/>
        </pc:sldMkLst>
      </pc:sldChg>
      <pc:sldChg chg="modSp add ord">
        <pc:chgData name="Dag Endal" userId="e2b5c671-efa0-4989-9b24-84dd2b3cef47" providerId="ADAL" clId="{D3D78404-CFDB-45A6-9F4A-08C2B0FFC1F0}" dt="2019-12-02T19:17:29.272" v="1518" actId="1076"/>
        <pc:sldMkLst>
          <pc:docMk/>
          <pc:sldMk cId="1413426856" sldId="275"/>
        </pc:sldMkLst>
        <pc:picChg chg="mod">
          <ac:chgData name="Dag Endal" userId="e2b5c671-efa0-4989-9b24-84dd2b3cef47" providerId="ADAL" clId="{D3D78404-CFDB-45A6-9F4A-08C2B0FFC1F0}" dt="2019-12-02T19:17:29.272" v="1518" actId="1076"/>
          <ac:picMkLst>
            <pc:docMk/>
            <pc:sldMk cId="1413426856" sldId="275"/>
            <ac:picMk id="4" creationId="{00000000-0000-0000-0000-000000000000}"/>
          </ac:picMkLst>
        </pc:picChg>
      </pc:sldChg>
      <pc:sldChg chg="modSp add modAnim">
        <pc:chgData name="Dag Endal" userId="e2b5c671-efa0-4989-9b24-84dd2b3cef47" providerId="ADAL" clId="{D3D78404-CFDB-45A6-9F4A-08C2B0FFC1F0}" dt="2019-12-02T07:11:49.603" v="304" actId="1076"/>
        <pc:sldMkLst>
          <pc:docMk/>
          <pc:sldMk cId="3171195107" sldId="276"/>
        </pc:sldMkLst>
        <pc:spChg chg="mod">
          <ac:chgData name="Dag Endal" userId="e2b5c671-efa0-4989-9b24-84dd2b3cef47" providerId="ADAL" clId="{D3D78404-CFDB-45A6-9F4A-08C2B0FFC1F0}" dt="2019-12-02T07:11:49.603" v="304" actId="1076"/>
          <ac:spMkLst>
            <pc:docMk/>
            <pc:sldMk cId="3171195107" sldId="276"/>
            <ac:spMk id="6" creationId="{F33B4C9D-FF98-401E-960D-EED9A869D5A7}"/>
          </ac:spMkLst>
        </pc:spChg>
      </pc:sldChg>
      <pc:sldChg chg="add del">
        <pc:chgData name="Dag Endal" userId="e2b5c671-efa0-4989-9b24-84dd2b3cef47" providerId="ADAL" clId="{D3D78404-CFDB-45A6-9F4A-08C2B0FFC1F0}" dt="2019-12-02T19:55:24.618" v="2009" actId="2696"/>
        <pc:sldMkLst>
          <pc:docMk/>
          <pc:sldMk cId="3633057816" sldId="277"/>
        </pc:sldMkLst>
      </pc:sldChg>
      <pc:sldChg chg="modSp add del ord">
        <pc:chgData name="Dag Endal" userId="e2b5c671-efa0-4989-9b24-84dd2b3cef47" providerId="ADAL" clId="{D3D78404-CFDB-45A6-9F4A-08C2B0FFC1F0}" dt="2019-12-02T09:37:07.286" v="1182" actId="2696"/>
        <pc:sldMkLst>
          <pc:docMk/>
          <pc:sldMk cId="3933528134" sldId="277"/>
        </pc:sldMkLst>
        <pc:spChg chg="mod">
          <ac:chgData name="Dag Endal" userId="e2b5c671-efa0-4989-9b24-84dd2b3cef47" providerId="ADAL" clId="{D3D78404-CFDB-45A6-9F4A-08C2B0FFC1F0}" dt="2019-12-02T07:13:28.171" v="327" actId="20577"/>
          <ac:spMkLst>
            <pc:docMk/>
            <pc:sldMk cId="3933528134" sldId="277"/>
            <ac:spMk id="2" creationId="{00000000-0000-0000-0000-000000000000}"/>
          </ac:spMkLst>
        </pc:spChg>
      </pc:sldChg>
      <pc:sldChg chg="modSp add modAnim">
        <pc:chgData name="Dag Endal" userId="e2b5c671-efa0-4989-9b24-84dd2b3cef47" providerId="ADAL" clId="{D3D78404-CFDB-45A6-9F4A-08C2B0FFC1F0}" dt="2019-12-02T07:17:34.175" v="601" actId="20577"/>
        <pc:sldMkLst>
          <pc:docMk/>
          <pc:sldMk cId="3938135426" sldId="278"/>
        </pc:sldMkLst>
        <pc:spChg chg="mod">
          <ac:chgData name="Dag Endal" userId="e2b5c671-efa0-4989-9b24-84dd2b3cef47" providerId="ADAL" clId="{D3D78404-CFDB-45A6-9F4A-08C2B0FFC1F0}" dt="2019-12-02T07:17:34.175" v="601" actId="20577"/>
          <ac:spMkLst>
            <pc:docMk/>
            <pc:sldMk cId="3938135426" sldId="278"/>
            <ac:spMk id="6" creationId="{F33B4C9D-FF98-401E-960D-EED9A869D5A7}"/>
          </ac:spMkLst>
        </pc:spChg>
      </pc:sldChg>
      <pc:sldChg chg="modSp add modAnim">
        <pc:chgData name="Dag Endal" userId="e2b5c671-efa0-4989-9b24-84dd2b3cef47" providerId="ADAL" clId="{D3D78404-CFDB-45A6-9F4A-08C2B0FFC1F0}" dt="2019-12-02T19:24:41.133" v="1537" actId="20577"/>
        <pc:sldMkLst>
          <pc:docMk/>
          <pc:sldMk cId="367496194" sldId="279"/>
        </pc:sldMkLst>
        <pc:spChg chg="mod">
          <ac:chgData name="Dag Endal" userId="e2b5c671-efa0-4989-9b24-84dd2b3cef47" providerId="ADAL" clId="{D3D78404-CFDB-45A6-9F4A-08C2B0FFC1F0}" dt="2019-12-02T19:24:41.133" v="1537" actId="20577"/>
          <ac:spMkLst>
            <pc:docMk/>
            <pc:sldMk cId="367496194" sldId="279"/>
            <ac:spMk id="6" creationId="{F33B4C9D-FF98-401E-960D-EED9A869D5A7}"/>
          </ac:spMkLst>
        </pc:spChg>
      </pc:sldChg>
      <pc:sldChg chg="addSp delSp modSp add ord modAnim">
        <pc:chgData name="Dag Endal" userId="e2b5c671-efa0-4989-9b24-84dd2b3cef47" providerId="ADAL" clId="{D3D78404-CFDB-45A6-9F4A-08C2B0FFC1F0}" dt="2019-12-02T09:33:42.009" v="1178"/>
        <pc:sldMkLst>
          <pc:docMk/>
          <pc:sldMk cId="3122500201" sldId="280"/>
        </pc:sldMkLst>
        <pc:spChg chg="add del mod">
          <ac:chgData name="Dag Endal" userId="e2b5c671-efa0-4989-9b24-84dd2b3cef47" providerId="ADAL" clId="{D3D78404-CFDB-45A6-9F4A-08C2B0FFC1F0}" dt="2019-12-02T07:27:41.101" v="1165" actId="931"/>
          <ac:spMkLst>
            <pc:docMk/>
            <pc:sldMk cId="3122500201" sldId="280"/>
            <ac:spMk id="3" creationId="{0C2341D7-7B6D-457C-9883-9A86A3743DD3}"/>
          </ac:spMkLst>
        </pc:spChg>
        <pc:spChg chg="del">
          <ac:chgData name="Dag Endal" userId="e2b5c671-efa0-4989-9b24-84dd2b3cef47" providerId="ADAL" clId="{D3D78404-CFDB-45A6-9F4A-08C2B0FFC1F0}" dt="2019-12-02T07:26:46.372" v="1163" actId="478"/>
          <ac:spMkLst>
            <pc:docMk/>
            <pc:sldMk cId="3122500201" sldId="280"/>
            <ac:spMk id="6" creationId="{F33B4C9D-FF98-401E-960D-EED9A869D5A7}"/>
          </ac:spMkLst>
        </pc:spChg>
        <pc:picChg chg="del">
          <ac:chgData name="Dag Endal" userId="e2b5c671-efa0-4989-9b24-84dd2b3cef47" providerId="ADAL" clId="{D3D78404-CFDB-45A6-9F4A-08C2B0FFC1F0}" dt="2019-12-02T07:26:50.457" v="1164" actId="478"/>
          <ac:picMkLst>
            <pc:docMk/>
            <pc:sldMk cId="3122500201" sldId="280"/>
            <ac:picMk id="4" creationId="{00000000-0000-0000-0000-000000000000}"/>
          </ac:picMkLst>
        </pc:picChg>
        <pc:picChg chg="add mod modCrop">
          <ac:chgData name="Dag Endal" userId="e2b5c671-efa0-4989-9b24-84dd2b3cef47" providerId="ADAL" clId="{D3D78404-CFDB-45A6-9F4A-08C2B0FFC1F0}" dt="2019-12-02T07:28:51.411" v="1177" actId="688"/>
          <ac:picMkLst>
            <pc:docMk/>
            <pc:sldMk cId="3122500201" sldId="280"/>
            <ac:picMk id="7" creationId="{2F3A18F0-4844-41D5-A5A6-7859264E36EC}"/>
          </ac:picMkLst>
        </pc:picChg>
      </pc:sldChg>
      <pc:sldChg chg="modSp add modAnim">
        <pc:chgData name="Dag Endal" userId="e2b5c671-efa0-4989-9b24-84dd2b3cef47" providerId="ADAL" clId="{D3D78404-CFDB-45A6-9F4A-08C2B0FFC1F0}" dt="2019-12-02T19:53:51.883" v="2007" actId="20577"/>
        <pc:sldMkLst>
          <pc:docMk/>
          <pc:sldMk cId="1218386767" sldId="281"/>
        </pc:sldMkLst>
        <pc:spChg chg="mod">
          <ac:chgData name="Dag Endal" userId="e2b5c671-efa0-4989-9b24-84dd2b3cef47" providerId="ADAL" clId="{D3D78404-CFDB-45A6-9F4A-08C2B0FFC1F0}" dt="2019-12-02T19:53:51.883" v="2007" actId="20577"/>
          <ac:spMkLst>
            <pc:docMk/>
            <pc:sldMk cId="1218386767" sldId="281"/>
            <ac:spMk id="6" creationId="{F33B4C9D-FF98-401E-960D-EED9A869D5A7}"/>
          </ac:spMkLst>
        </pc:spChg>
      </pc:sldChg>
      <pc:sldChg chg="modSp add modAnim">
        <pc:chgData name="Dag Endal" userId="e2b5c671-efa0-4989-9b24-84dd2b3cef47" providerId="ADAL" clId="{D3D78404-CFDB-45A6-9F4A-08C2B0FFC1F0}" dt="2019-12-02T19:47:11.877" v="1756" actId="20577"/>
        <pc:sldMkLst>
          <pc:docMk/>
          <pc:sldMk cId="613479223" sldId="282"/>
        </pc:sldMkLst>
        <pc:spChg chg="mod">
          <ac:chgData name="Dag Endal" userId="e2b5c671-efa0-4989-9b24-84dd2b3cef47" providerId="ADAL" clId="{D3D78404-CFDB-45A6-9F4A-08C2B0FFC1F0}" dt="2019-12-02T19:47:11.877" v="1756" actId="20577"/>
          <ac:spMkLst>
            <pc:docMk/>
            <pc:sldMk cId="613479223" sldId="282"/>
            <ac:spMk id="6" creationId="{F33B4C9D-FF98-401E-960D-EED9A869D5A7}"/>
          </ac:spMkLst>
        </pc:spChg>
      </pc:sldChg>
      <pc:sldChg chg="modSp add modAnim">
        <pc:chgData name="Dag Endal" userId="e2b5c671-efa0-4989-9b24-84dd2b3cef47" providerId="ADAL" clId="{D3D78404-CFDB-45A6-9F4A-08C2B0FFC1F0}" dt="2019-12-02T09:45:25.065" v="1514" actId="1035"/>
        <pc:sldMkLst>
          <pc:docMk/>
          <pc:sldMk cId="3680112562" sldId="283"/>
        </pc:sldMkLst>
        <pc:spChg chg="mod">
          <ac:chgData name="Dag Endal" userId="e2b5c671-efa0-4989-9b24-84dd2b3cef47" providerId="ADAL" clId="{D3D78404-CFDB-45A6-9F4A-08C2B0FFC1F0}" dt="2019-12-02T09:45:25.065" v="1514" actId="1035"/>
          <ac:spMkLst>
            <pc:docMk/>
            <pc:sldMk cId="3680112562" sldId="283"/>
            <ac:spMk id="6" creationId="{F33B4C9D-FF98-401E-960D-EED9A869D5A7}"/>
          </ac:spMkLst>
        </pc:spChg>
      </pc:sldChg>
      <pc:sldChg chg="add del">
        <pc:chgData name="Dag Endal" userId="e2b5c671-efa0-4989-9b24-84dd2b3cef47" providerId="ADAL" clId="{D3D78404-CFDB-45A6-9F4A-08C2B0FFC1F0}" dt="2019-12-02T19:55:15.530" v="2008" actId="2696"/>
        <pc:sldMkLst>
          <pc:docMk/>
          <pc:sldMk cId="2307413461" sldId="284"/>
        </pc:sldMkLst>
      </pc:sldChg>
      <pc:sldChg chg="add del">
        <pc:chgData name="Dag Endal" userId="e2b5c671-efa0-4989-9b24-84dd2b3cef47" providerId="ADAL" clId="{D3D78404-CFDB-45A6-9F4A-08C2B0FFC1F0}" dt="2019-12-02T19:28:00.311" v="1601"/>
        <pc:sldMkLst>
          <pc:docMk/>
          <pc:sldMk cId="2803018161" sldId="573"/>
        </pc:sldMkLst>
      </pc:sldChg>
      <pc:sldChg chg="addSp delSp modSp add delAnim">
        <pc:chgData name="Dag Endal" userId="e2b5c671-efa0-4989-9b24-84dd2b3cef47" providerId="ADAL" clId="{D3D78404-CFDB-45A6-9F4A-08C2B0FFC1F0}" dt="2019-12-02T19:30:33.266" v="1658" actId="1037"/>
        <pc:sldMkLst>
          <pc:docMk/>
          <pc:sldMk cId="3275096286" sldId="587"/>
        </pc:sldMkLst>
        <pc:spChg chg="del">
          <ac:chgData name="Dag Endal" userId="e2b5c671-efa0-4989-9b24-84dd2b3cef47" providerId="ADAL" clId="{D3D78404-CFDB-45A6-9F4A-08C2B0FFC1F0}" dt="2019-12-02T19:29:39.695" v="1610" actId="478"/>
          <ac:spMkLst>
            <pc:docMk/>
            <pc:sldMk cId="3275096286" sldId="587"/>
            <ac:spMk id="7" creationId="{00000000-0000-0000-0000-000000000000}"/>
          </ac:spMkLst>
        </pc:spChg>
        <pc:spChg chg="mod">
          <ac:chgData name="Dag Endal" userId="e2b5c671-efa0-4989-9b24-84dd2b3cef47" providerId="ADAL" clId="{D3D78404-CFDB-45A6-9F4A-08C2B0FFC1F0}" dt="2019-12-02T19:29:24.956" v="1608" actId="27636"/>
          <ac:spMkLst>
            <pc:docMk/>
            <pc:sldMk cId="3275096286" sldId="587"/>
            <ac:spMk id="9" creationId="{4D19F252-F538-4DD6-8664-078203497954}"/>
          </ac:spMkLst>
        </pc:spChg>
        <pc:spChg chg="add mod">
          <ac:chgData name="Dag Endal" userId="e2b5c671-efa0-4989-9b24-84dd2b3cef47" providerId="ADAL" clId="{D3D78404-CFDB-45A6-9F4A-08C2B0FFC1F0}" dt="2019-12-02T19:30:33.266" v="1658" actId="1037"/>
          <ac:spMkLst>
            <pc:docMk/>
            <pc:sldMk cId="3275096286" sldId="587"/>
            <ac:spMk id="10" creationId="{286B78E2-BDFD-4B46-A1FF-935985B4AAC4}"/>
          </ac:spMkLst>
        </pc:spChg>
        <pc:picChg chg="del">
          <ac:chgData name="Dag Endal" userId="e2b5c671-efa0-4989-9b24-84dd2b3cef47" providerId="ADAL" clId="{D3D78404-CFDB-45A6-9F4A-08C2B0FFC1F0}" dt="2019-12-02T19:29:34.374" v="1609" actId="478"/>
          <ac:picMkLst>
            <pc:docMk/>
            <pc:sldMk cId="3275096286" sldId="587"/>
            <ac:picMk id="6" creationId="{AD7E90AC-92A6-47D8-BF51-B6C4B13F931D}"/>
          </ac:picMkLst>
        </pc:picChg>
      </pc:sldChg>
      <pc:sldChg chg="addSp delSp modSp add addAnim delAnim modAnim">
        <pc:chgData name="Dag Endal" userId="e2b5c671-efa0-4989-9b24-84dd2b3cef47" providerId="ADAL" clId="{D3D78404-CFDB-45A6-9F4A-08C2B0FFC1F0}" dt="2019-12-02T19:33:56.306" v="1738" actId="1076"/>
        <pc:sldMkLst>
          <pc:docMk/>
          <pc:sldMk cId="4142644341" sldId="588"/>
        </pc:sldMkLst>
        <pc:spChg chg="add del mod">
          <ac:chgData name="Dag Endal" userId="e2b5c671-efa0-4989-9b24-84dd2b3cef47" providerId="ADAL" clId="{D3D78404-CFDB-45A6-9F4A-08C2B0FFC1F0}" dt="2019-12-02T19:32:47.285" v="1724" actId="478"/>
          <ac:spMkLst>
            <pc:docMk/>
            <pc:sldMk cId="4142644341" sldId="588"/>
            <ac:spMk id="5" creationId="{07503E8A-B165-4BA9-AA01-DDADA443156A}"/>
          </ac:spMkLst>
        </pc:spChg>
        <pc:spChg chg="mod">
          <ac:chgData name="Dag Endal" userId="e2b5c671-efa0-4989-9b24-84dd2b3cef47" providerId="ADAL" clId="{D3D78404-CFDB-45A6-9F4A-08C2B0FFC1F0}" dt="2019-12-02T19:33:32.983" v="1733" actId="255"/>
          <ac:spMkLst>
            <pc:docMk/>
            <pc:sldMk cId="4142644341" sldId="588"/>
            <ac:spMk id="7" creationId="{00000000-0000-0000-0000-000000000000}"/>
          </ac:spMkLst>
        </pc:spChg>
        <pc:spChg chg="del mod">
          <ac:chgData name="Dag Endal" userId="e2b5c671-efa0-4989-9b24-84dd2b3cef47" providerId="ADAL" clId="{D3D78404-CFDB-45A6-9F4A-08C2B0FFC1F0}" dt="2019-12-02T19:32:42.704" v="1723" actId="478"/>
          <ac:spMkLst>
            <pc:docMk/>
            <pc:sldMk cId="4142644341" sldId="588"/>
            <ac:spMk id="9" creationId="{4D19F252-F538-4DD6-8664-078203497954}"/>
          </ac:spMkLst>
        </pc:spChg>
        <pc:picChg chg="add del">
          <ac:chgData name="Dag Endal" userId="e2b5c671-efa0-4989-9b24-84dd2b3cef47" providerId="ADAL" clId="{D3D78404-CFDB-45A6-9F4A-08C2B0FFC1F0}" dt="2019-12-02T19:31:59.156" v="1663"/>
          <ac:picMkLst>
            <pc:docMk/>
            <pc:sldMk cId="4142644341" sldId="588"/>
            <ac:picMk id="6" creationId="{AD7E90AC-92A6-47D8-BF51-B6C4B13F931D}"/>
          </ac:picMkLst>
        </pc:picChg>
        <pc:picChg chg="del">
          <ac:chgData name="Dag Endal" userId="e2b5c671-efa0-4989-9b24-84dd2b3cef47" providerId="ADAL" clId="{D3D78404-CFDB-45A6-9F4A-08C2B0FFC1F0}" dt="2019-12-02T19:32:03.078" v="1664" actId="478"/>
          <ac:picMkLst>
            <pc:docMk/>
            <pc:sldMk cId="4142644341" sldId="588"/>
            <ac:picMk id="8" creationId="{66F20441-FD38-46C4-BAD9-8D92104B54B2}"/>
          </ac:picMkLst>
        </pc:picChg>
        <pc:picChg chg="add mod">
          <ac:chgData name="Dag Endal" userId="e2b5c671-efa0-4989-9b24-84dd2b3cef47" providerId="ADAL" clId="{D3D78404-CFDB-45A6-9F4A-08C2B0FFC1F0}" dt="2019-12-02T19:33:56.306" v="1738" actId="1076"/>
          <ac:picMkLst>
            <pc:docMk/>
            <pc:sldMk cId="4142644341" sldId="588"/>
            <ac:picMk id="10" creationId="{37B9A59E-158A-4B0D-BDD2-E56782E6A0B2}"/>
          </ac:picMkLst>
        </pc:picChg>
      </pc:sldChg>
      <pc:sldChg chg="modSp add modAnim">
        <pc:chgData name="Dag Endal" userId="e2b5c671-efa0-4989-9b24-84dd2b3cef47" providerId="ADAL" clId="{D3D78404-CFDB-45A6-9F4A-08C2B0FFC1F0}" dt="2019-12-02T19:51:11.538" v="1975" actId="1076"/>
        <pc:sldMkLst>
          <pc:docMk/>
          <pc:sldMk cId="1724930093" sldId="589"/>
        </pc:sldMkLst>
        <pc:spChg chg="mod">
          <ac:chgData name="Dag Endal" userId="e2b5c671-efa0-4989-9b24-84dd2b3cef47" providerId="ADAL" clId="{D3D78404-CFDB-45A6-9F4A-08C2B0FFC1F0}" dt="2019-12-02T19:51:11.538" v="1975" actId="1076"/>
          <ac:spMkLst>
            <pc:docMk/>
            <pc:sldMk cId="1724930093" sldId="589"/>
            <ac:spMk id="6" creationId="{F33B4C9D-FF98-401E-960D-EED9A869D5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40507-944F-4B63-B36D-23FD8184D450}" type="datetimeFigureOut">
              <a:rPr lang="nb-NO" smtClean="0"/>
              <a:t>02.12.2019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C0C66-B23F-4FCF-BA3F-3495F3EFB6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82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14311-C5BF-3F4E-9053-EE4758CFFB0F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9914311-C5BF-3F4E-9053-EE4758CFFB0F}" type="slidenum">
              <a:rPr lang="nb-NO">
                <a:solidFill>
                  <a:srgbClr val="000000"/>
                </a:solidFill>
              </a:rPr>
              <a:pPr/>
              <a:t>15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929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9914311-C5BF-3F4E-9053-EE4758CFFB0F}" type="slidenum">
              <a:rPr lang="nb-NO">
                <a:solidFill>
                  <a:srgbClr val="000000"/>
                </a:solidFill>
              </a:rPr>
              <a:pPr/>
              <a:t>16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929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43A0-F53F-4F1B-8751-81D5E673A14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A0F-F991-4AE2-8F4D-3E8880040E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09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43A0-F53F-4F1B-8751-81D5E673A14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A0F-F991-4AE2-8F4D-3E8880040E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33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43A0-F53F-4F1B-8751-81D5E673A14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A0F-F991-4AE2-8F4D-3E8880040E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5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3703A-BA99-0443-A670-58F2672EDBE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8518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959F9-B41D-EF48-AEF2-5B8927F974B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8659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3DCFE-C205-A64B-AA7B-CB8C26FE096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51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2AF28-10C1-9C4F-AEF8-6CC9609F719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220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FB300-F575-154B-95DB-93A61F13613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797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607662-6753-A348-9831-C580826E48E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381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BBE89-39F1-9349-98A9-6698AB36804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103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68339-0E16-1448-92AC-F40BBCB0529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9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43A0-F53F-4F1B-8751-81D5E673A14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A0F-F991-4AE2-8F4D-3E8880040E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072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B0E43-8966-E74A-A1AC-F1D65C9818E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2712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7B349-707D-9543-A0FE-4627553A3EE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560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94F62-A3A7-E94D-93E5-63A55F14A53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44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43A0-F53F-4F1B-8751-81D5E673A14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A0F-F991-4AE2-8F4D-3E8880040E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12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43A0-F53F-4F1B-8751-81D5E673A14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A0F-F991-4AE2-8F4D-3E8880040E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62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43A0-F53F-4F1B-8751-81D5E673A14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A0F-F991-4AE2-8F4D-3E8880040E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818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43A0-F53F-4F1B-8751-81D5E673A14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A0F-F991-4AE2-8F4D-3E8880040E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04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43A0-F53F-4F1B-8751-81D5E673A14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A0F-F991-4AE2-8F4D-3E8880040E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61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43A0-F53F-4F1B-8751-81D5E673A14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A0F-F991-4AE2-8F4D-3E8880040E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60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43A0-F53F-4F1B-8751-81D5E673A14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DA0F-F991-4AE2-8F4D-3E8880040E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15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43A0-F53F-4F1B-8751-81D5E673A14B}" type="datetimeFigureOut">
              <a:rPr lang="nb-NO" smtClean="0"/>
              <a:t>01.12.2019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CDA0F-F991-4AE2-8F4D-3E8880040E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91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E71248C-34BB-EE48-A4C9-B444F688C62C}" type="slidenum">
              <a:rPr lang="nb-NO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dag@forut.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996952"/>
            <a:ext cx="8229600" cy="1143000"/>
          </a:xfrm>
        </p:spPr>
        <p:txBody>
          <a:bodyPr>
            <a:noAutofit/>
          </a:bodyPr>
          <a:lstStyle/>
          <a:p>
            <a:r>
              <a:rPr lang="nb-NO" sz="4600" b="1" u="sng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nb-NO" sz="4600" b="1" u="sng" dirty="0" err="1">
                <a:solidFill>
                  <a:schemeClr val="accent1">
                    <a:lumMod val="75000"/>
                  </a:schemeClr>
                </a:solidFill>
              </a:rPr>
              <a:t>international</a:t>
            </a:r>
            <a:r>
              <a:rPr lang="nb-NO" sz="46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4600" b="1" u="sng" dirty="0" err="1">
                <a:solidFill>
                  <a:schemeClr val="accent1">
                    <a:lumMod val="75000"/>
                  </a:schemeClr>
                </a:solidFill>
              </a:rPr>
              <a:t>drug</a:t>
            </a:r>
            <a:r>
              <a:rPr lang="nb-NO" sz="46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4600" b="1" u="sng" dirty="0" err="1">
                <a:solidFill>
                  <a:schemeClr val="accent1">
                    <a:lumMod val="75000"/>
                  </a:schemeClr>
                </a:solidFill>
              </a:rPr>
              <a:t>debate</a:t>
            </a:r>
            <a:r>
              <a:rPr lang="nb-NO" sz="4600" b="1" u="sng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nb-NO" sz="46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What’s</a:t>
            </a: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going</a:t>
            </a: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Our </a:t>
            </a: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challenges</a:t>
            </a: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 plans?</a:t>
            </a:r>
            <a:b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3000" b="1" dirty="0">
                <a:solidFill>
                  <a:schemeClr val="accent1">
                    <a:lumMod val="75000"/>
                  </a:schemeClr>
                </a:solidFill>
              </a:rPr>
              <a:t>Dag Endal</a:t>
            </a:r>
            <a:br>
              <a:rPr lang="nb-NO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3000" b="1" dirty="0">
                <a:solidFill>
                  <a:schemeClr val="accent1">
                    <a:lumMod val="75000"/>
                  </a:schemeClr>
                </a:solidFill>
              </a:rPr>
              <a:t>FORUT and Drug Policy Futures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</p:spTree>
    <p:extLst>
      <p:ext uri="{BB962C8B-B14F-4D97-AF65-F5344CB8AC3E}">
        <p14:creationId xmlns:p14="http://schemas.microsoft.com/office/powerpoint/2010/main" val="187926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  <p:sp>
        <p:nvSpPr>
          <p:cNvPr id="6" name="TekstSylinder 1">
            <a:extLst>
              <a:ext uri="{FF2B5EF4-FFF2-40B4-BE49-F238E27FC236}">
                <a16:creationId xmlns:a16="http://schemas.microsoft.com/office/drawing/2014/main" id="{F33B4C9D-FF98-401E-960D-EED9A869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412776"/>
            <a:ext cx="78486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Our narrative: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We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know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a lot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about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what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works</a:t>
            </a:r>
            <a:endParaRPr lang="nb-NO" altLang="nb-NO" sz="34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That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knowledge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has to be used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The problem is not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failed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action,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but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too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wrong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actions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too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weak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actions</a:t>
            </a:r>
            <a:endParaRPr lang="nb-NO" altLang="nb-NO" sz="34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lvl="0" indent="-4572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third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way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– a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middle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way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–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exists</a:t>
            </a:r>
            <a:endParaRPr lang="nb-NO" altLang="nb-NO" sz="34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broad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balanced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evidence-based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strategy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prevention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early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intervention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treatment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recovery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12183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skjorte, mat, spill&#10;&#10;Automatisk generert beskrivelse">
            <a:extLst>
              <a:ext uri="{FF2B5EF4-FFF2-40B4-BE49-F238E27FC236}">
                <a16:creationId xmlns:a16="http://schemas.microsoft.com/office/drawing/2014/main" id="{2F3A18F0-4844-41D5-A5A6-7859264E3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9"/>
          <a:stretch/>
        </p:blipFill>
        <p:spPr>
          <a:xfrm rot="358630">
            <a:off x="1547664" y="179110"/>
            <a:ext cx="5795240" cy="6562258"/>
          </a:xfr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50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  <p:sp>
        <p:nvSpPr>
          <p:cNvPr id="6" name="TekstSylinder 1">
            <a:extLst>
              <a:ext uri="{FF2B5EF4-FFF2-40B4-BE49-F238E27FC236}">
                <a16:creationId xmlns:a16="http://schemas.microsoft.com/office/drawing/2014/main" id="{F33B4C9D-FF98-401E-960D-EED9A869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700808"/>
            <a:ext cx="83167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Role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of NGOs </a:t>
            </a: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internationally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Voices of the silent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majority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Defend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the UN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conventions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Broad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balanced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policies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Action.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Now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Advocate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for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improvements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01" y="-30296"/>
            <a:ext cx="9967801" cy="6888296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395536" y="692696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b="1" dirty="0">
                <a:solidFill>
                  <a:schemeClr val="bg1"/>
                </a:solidFill>
              </a:rPr>
              <a:t>2016: UNGASS</a:t>
            </a:r>
          </a:p>
        </p:txBody>
      </p:sp>
    </p:spTree>
    <p:extLst>
      <p:ext uri="{BB962C8B-B14F-4D97-AF65-F5344CB8AC3E}">
        <p14:creationId xmlns:p14="http://schemas.microsoft.com/office/powerpoint/2010/main" val="261340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QUExQVFRQUFBcWFhgYGBUUGBcUFhgVFBQUGBQXHCYeFxokHBcUHy8gJCcpLCwsFR4xNTAqNSYrLCkBCQoKDgwOGg8PGikkHyQpLCksMCwsLCwsLCwsLCwsLCksLCksLCwsLCwsLCwsLCwsLCwsLCwsLCwsLCwsLCksKf/AABEIALgBEgMBIgACEQEDEQH/xAAcAAABBQEBAQAAAAAAAAAAAAABAAMEBQYCBwj/xAA/EAABAwIEAwYCCAUEAQUAAAABAAIRAwQFEiExBkFREyJhcYGRobEUIzJCUmLB8AeC0eHxFRZykqIkMzRDc//EABoBAAMBAQEBAAAAAAAAAAAAAAECAwAEBQb/xAAqEQACAgICAQMDAwUAAAAAAAAAAQIRAyESMRMEIkEyUWEFFPBScYGxwf/aAAwDAQACEQMRAD8A8phGEUYT0KABSLOzdVeGMEkpkBWPD912VzSd0eAfI6IgO3cN1g9zMslgk9OqaqYLVbSFUthp26mdBovXrq5pUi1pjPcaesf0VVj7qf0q1oCMoJdH/EaD3QUgGIteCbl7M2UCdgTqnW8IFvdcZqHZo0/ytrjF/XZXpspMc4Oc0GB3QPvEnkn6dNv08fi7Iz4DMIW5M1HmmIcNV6Lcz2aDcgzCjvwqoKfaFpDDzXqXGtTJa1MozuIM+E8/RVuP25OGMDWknIzYT8k6mwNGEw/BK1YE02FwHPZN3uF1KJiowt+XuvQOE3Op4eS1vfGfSNZE6QnMYb2uH56zMjyySDyKbyO6FrR5lCMJBGF1JCWCEYRhKEaBZyQuQnCFzCDQUwQhCtcIwM19ZIHWB85W4wnge3gZxJ67z0UJ5Yw7KRg5dHmULtts47NcY8CvYbThOjoGsaS3U6bT8jon34FlEODfAx7jRS/cRH8TPFuxdpoddtN0fozs2XKc3SDPsvYKWE0SGgsDS3Ubbpixsabq9RwAlgA8uaPlF4nmDcDrSB2bhPMiB7p264fqsEhpf1yglel2OLNruqUsoho3+GvipfDdl9SRIJDnb8xmKHlZuJ4yKRJygGeka+y5cwgwQZ6c/ZemXdCl/q1INaA7K7OPTRZ7ii3aMTYGgAF1P5p1OwVRmKlk9okscB1LSB7plexX+MNp3NC3NIPbVBB8I5x0Xn3HGEMt7oino1wzAdJ3SxlbC1RnYSRhKEzRrOUkUEjQQJIpJaCNgJ62oF72tG7iAPMpsKdgX/yaP/6N+axi8xLgY0KeZ9QAxMQo2AcIVbhvaTkYDoTuSOi2nG+tN2Vk93ckeKi16D62G0mW7oIDSQDExuJQtgKG/wAJuKl2xjKmdzdQdg2DuVd/7cqsc6u9/aVA2GiIjmYK64KtX0TWbVP1pAgzmMRG/mrPAbKrTDu2dIgkkmZJJOnTRZsBRWnEN46k54pNJbMnWdNDoqrDbm5+tut5aQZkaDp0WzwvEqbbeo/TIaj9f5old3tGkLRxaRldJPQgnVG/waigw+leXFuc2VrXTBdMwfBG8x64tmNpPphwIDWuBOp2GkaKz4nZcGlT+ik6ESGwJEaeim3Vnn7BtSM8tcfNok/Fa12YzVtxHcW8MdRntCcsHrrGyr+IcUua720nNy5tmjn5lek1bOk97XkD6vbzO6osdswb23qNGgc4ehaUYyV9GadHntTBKoqNp5Zc7YBT7rg6vTZmdl8p1W8oMb9KcdMwpiPIkysnxPXvO0eCHdlPdgCI81aOSUnSEcUkZSEYSARhdZI5IVhgmFCtUhxho1PXyUBy23C1nka3TvOAJ8B+9VDNPiimONs0uF4GAwZMrWjQcv35qVVrZSIOvTQ/FTmd5oY37PM6b+CkUcJZ5rwsmW2exi9Pqyps71tMRqXH4k/pyVha4lOg111J2nwH72Rfw+C6Qq7FMFqBpLXb6dEnkHeChmu458w2OuwMiUO1hxe0Q6NRydHInqqapc1M0Zw2SBJ5AeHNWNZoDBL8x/GI+Qn5hPGbTtHLOH3KbFOL205Yyk5tR3LLEnaZ5qvsuLK1CmKRpu7Uklun2pMlW9ShTrVGNfAOZpa7o8HSD0Oyt34c36WJAzNYY9xJXoRlFro5GmmZ7EL2sK9O6+juBaCH7EwfLdRcZ4no3HfZScajCHTl6aiT6K6w3HKr76pQdT+qaCCSDpGxnxUzAcBpMq3BIGV7tPDT+pKbrsXsqT/EGm5geKTi5ogkAaeqxWLXtW6e6sWnKNNNgOi9Rs+FaVOhWpQCXS4fzTHssvwzbhthdhwEtc8eoajFpbRmmY2ywurW/wDbY50dP6pm5tXU3Fr2lrhyK9Hr3f0LDaL6TQS4N15SRJJWCxjFn3D87wAYjTRUTcgdFeUEYSKzQUBFKEkvFhs4XdKoWkEGCDI8wuQisjFnccSV6jS1z5B8E/w7iVdtRtKk6M7og6jzVNCtuFjF5R/5/oU1KhTTY/hdS3Pbmu7tANoAb5QrVljXr2re1qGnmAkNgH3Kr+NOIafaimBMFpJ0iJ1V9i1p9KoNFN0CNNY3GhkdFHdIJjsSwOvSDKDXZqVR0AxqCdSCrK44OrtodmKxIicpHwlW+I1gw2lJzg6pnZJ65QZKvb66b2bwwjNl9jylHkzUYbCL26p2rnktLWZgM0z3dDr6KPc3F01ounOBloAbGgDto8dlc4Pbuq4e+nIzk1AemYkqXfWP1FvQcRM0wf5YJ+SNqwUZm7deU6Ykn61w25F2yWMX9zSNI1I0231IEL0Wp2b4Bjua+vJZz+INJtShnbHdII8uaMJJtJozVIxX+4qorCqDBAiORHQqff8AGj6tPLkAPWf0WeSAXZ4ov4I8mJGEkVUUctaeZ7QNyVvsAnNOmg9ysThelQHwdHnC1uF1nijnaJMk6DkNNBz5rzPWy+Du9JG2be3YRHl6f0U+i5U+CcQUqoGrc0agaH1CtnAcvcLw2t7PoItNaJtO5EJutXBBlRi0x49VEvJA3/VZtgUFdlJxHYNLSRoOv6KpwjD8zXEVJLfumRp1HIhXzqktLXQZ9QqR7xRJd0kecj9+ypjdnL6iNbKe9MBwkg6keBGqaxPGbptejULdTo08nh0aeHVcXtyD3hqBr6TEfFX2L1ctGxa5u7qWvIRG58oXpYdHk5NjdzxZUzin2BFVw01EabmVTU+I7nLUo5D2sl2mwEzK017ZOOIUHhpyCm+TGkmIkp3BbJv024quAy9xnwk/MK1pfBOmZm340uH1cwYSKbSHjz/wqqjxUWtrtDdKznHyLhBlenWWCUqTqpgfXS712heP4zadlcVWfhefaZCeHGT6A7RecO8bGhS7Gq3PTH2diR4Qd1T8QYkyvWz025RHl8lWlIqnBJ2CzlBFKFmECSKKUI3CISRCyMwhd06haQQYIMgrhFUQjHKtUuJLjJPNWOGcRVqMBrjlHLw8FVhdJqTVAs1l1aPuYr0iS9uoP6KmOM12PdLiHHRwP9FJ4a4kNq4gjMxx1HMeIWyfaWl83MCM3UaOCl9DqS0N30YTDsdrUSSx32jJB1E9V1ccQVn1A9ztW7dB6LS3H8N/wVdPEf0TdL+G7571VoHgE/PF2LxkZ3/XK0uOc97dSbutc9i0VART5E7xylbGz4btLQZ6hDnDm4j4BZ7ividtx3KYhg59fILRkpSqKM1S2zNJBFIBdZIKISRAWMS8KZmqtb+KR8Cf0WtxKsyiD2udlJuUAtB1ESYjkSs3w3Sm6YTs2XH5D5r0q/tmVmZeQ/LnbMRBAB5dV4v6hJeRL8Hsfp8G4OS7Mjc9iQKtrUJJ+Pg7mD5haLB7ytUoMeAcrgdfIkHT0T9nw7SAAyU3A6CGBs+RGsfBXGKllG3FBgyuLcoj7ojUrzG0elTRnhx1TYYMmNE4ziulWkAt+R95WOrcKVaDXVHN7YNlxb3c0c8oMggbkxMeq7o4hZloeKWR43aYB6Egt3jp8jEnihHN3Vmqub5pALS3z5evQrPY/fgtBHMex0+YXD6wLsgOkzJj7PP1hUeLXQknXKdRt4x+/FPjj7iGedxJWG3LBTqh8Hvd3xIGYD9PVR77impVpBjgJBEEaRBkaKZwfg7bgvdWBDACAdgXHTfwH6KdiH8N3zNGoCOjt/cL1MDh8nlZFIjUP4g1BTDXMBcBEzHwVdR4uqtbUG5qEmek6KQOAbqfst/7K0w/+HJma9QR0b/VXfiRP3EHD+ILusWFgzdjqTsDpESqDGL11Ws97hDidR5Ld4txDQs6XZUA0uiIHzJXndaoXOLjuTJWxq3dGY0UESkVRgOUF0UEjCBJGEkgxyiEAiEyQGFFBEKgoQiEkQnQoV3SqlplpIPUGFwF0moBa0OJrlo0qn11TlTiu5IjtD6ABU4RC3CP2BbHq9y95l7i4+JlNwkEQFRKhQhIIgIogFC6CC6ARMXvDNrOZw3k+zRPzPwW8dcUmNzuaJA/Yjmsfwa2W1RzBj3AP6rR21RjXZqhBI1a0wI/N/dfNesfLLI+i9D7MSZZYZjnfmoC14iGOiQ06t08QhiNwapLm5Tl1MnWBuAeqxfFj+1ealB0uG+Ug6em/wDZQeHuHa73h7qjmtB70uMlvMZf3uufjo6Ofupo9Gug0sB+6QJgwWu5ODuXn/VVtxw5TPeqAvP3TUgFvU7d4+8rmwu+zDqTjIaSNebd2/BU99TY1xLCWmdGg6e3IeCVa0UlVBrYbTt2ZAcxIJJJO3QA7RtusRj1zNXkGiGtA2AAj3Vrf413iJkj2kdJ6KpuLc1MpiGNJc5x0GwEA8yrQtbOLJUtIj0bp5cBmIygmJMCB09grex4suaQgVJHR2qqY38TJ/T2QXsemwcY+5dnl+oy8pUvg0x/iDcR9z2KrL7ii4q6OqEDoNFVwgujxxXwc/JgJQRQRCArldIFKwnKSJQSNBEklCSQJyikiE6AxIhILpOhRIhJEJ0hQhEIBdBOAKICC6aEQCC6C6p05T7KanLNFdDKDYyGroUipACDiovPL4HWNDYaBuo1zekA5Qld1oBMT4fAKI/NnNOCHjQg/d5mfRc0pt9lYxSNB/DvEsorF3N4PuP7LSYtaMcDWeM4IEslwOXqMpEnwXnuDX5p1cobmDjt1LZI05816jY4pb1aLc4DnOExsfTovOzRalZ6vpppx4mDqYXaOqF1GrWoOJ0+80efOFbU7uvawO2p3DQPtN0cBv3mn7XpJWivOG6FYdwFpPsVSjhNlFpdU1J0/FA6pOd9l3GvgfqYmasVAIkAH+ybr1GtaXneIA6aJqveMpNDGfc0/us3imLOqGOQSqNsSU6Wxt7xJcY1MqBWxppqEEktaSG8wPIJnEbmGZZ1d8v3CpiF24o8XyPPyyv2mpp1Q4S0ghdQq3BHAAzMn2A8laOZC9THmUtM4JQro4hArorlXEOUkSglYTkpFEoJWMBAooJGECKCKXQTlFBEIoAQuggEVRACiEEUwoQughl8FJNg8NzFsDx39k1pAGFzRqd/1hdBQHVIcuf1EqSKY1dl206kdP8AITqgVK4GV34tD5jb4fJTaL5Gi5bKUEOTVxUhdZ9VCuakugIBO6UnUciIn8XL239E6bVrWvI+04GXGSSY1JKVCq0kta4E09D4uMFzvLYDyXdX7J8j8isjFLhtcMr0nnYVGz/xJh3wJV1fUnUahHKZHQj/ACs7VpzotmHdvQa4iSA1x8ntBf7PD/ZLwU9FFLi7IFPHqw07RwHh080/W4hrHnHLrp6qvubYsEgEtHwUR1zJGUzP72XNLHT2jpjkbXZKq3JeddT10UZlIucABJJgBSGUCRsfkrTDbXswahHXX8rQX1Hf9WuCaMBJ5EY/GKUVnNmckNJ/MB3o/mkei4tMPNQxsOZVlhuHl31lTd0mDzJ1J+as8kabK6RztmfpUzTflPIq8t6khRMVobO6aHy5Lqyfsj0DtEp9HomnMIUyFy5qpGbj0I0mQkE9UpJl5ggdV0RzJ6YjhXQCgignAAoIoFKwiSSSUxjlEJLprZ0GpTIAgtBwRRY+7a14kOaQPNUlS2e0S5rgPEEKXglR7KzKjGudkcCYBOnNGW4gXZ6N/sSlkqtjvOdI8AdlHv8AhWk6vQpQO6CXDqGwI91CvOOybykWg5QIeIM67aeCkDFybw3DgWsazKAQRM6uOvp8Vze5D6Lk0rdrxRLRJ0AgRPRNYdhLTcVWFoLQGls67zPyTFTFLRzxcZm5hqDPxjqoOF8Zs+kVXnRpADCdAcsyhTDaHeMuH6TabXgAODm7aSCQCF5lj+HGjVqs37OoW+n3T7EL0niDHad3bhwnuODjE6ZTJ9F5tXxLtK9V7/s1nucfAuJI/QLO6SYV3obpd+i6DP6HkUzgt64VMpO65cw0Kn5TsfDoV1XpAVWubsSkGLeu+JVb2pc6GzPMjl4BG9uM5yt2H2j+gQse69oGgMj9R8iiZDtTBzma9j8rhuekfNWTZgSZ6kCJ+aUpSiKVF3a5T8j1C0Fji5pWdAMbNR76tFsiQMhFUCBq5x7cADQdTooN1SzNjnuFqOAMIzUXOrMIpsuGVaTiIlwblcR4d1oPI+iVyUNlIQeR8UZvGOFq4ce37Rp7PNBNINzafZAdlA12GoVW/BYFMk1QHMLicgyiJjVrjHLWOa9J4qxijULgXU5AMZxm5t0bGx0GqzFvbuubhlOnlBeMjTTMNAIlxI3gNJJjSVfElkhzYuePiyOEXopsHvn03N7QCvTjUT3xrAjqfAz6LaY9at+iueJAIbTDSC1wdVIkOadW/Vtq+4W6wbgyha0DA7R7ZMmJLupO/wAgsZx5fPcy3Y5oaCXv08O4z4Zj/OFN18C7MiSfRcly1GD8MU7i2JDiKxEtk93fRsfr4rJ31s5jjTqsgjQtcP3opxmpNpFJ4pQSb+Suu8RzZmU25uruQ8vFcYbX9wrKQREAAcoj5KreAKpjYx780RUXrdkC5NUa4DJJgBRquINI0Moi0OV60kDqQFBuqv1nkV1Sr5nE/hHzUN1SStY1FiUCkDIlIru7IHKSKCVhEklCSWggCu+DaQdfUQRIzH5FUisMCxHsLinViQ0/PRZ9AN/x2yKbmgCPlMI391Tw63pQycwG2kmJJJVJxTxNQuKZyzmPKCNVLwbiulXpMo3DMz27d3NMc/AqPF1saybw4KdVlW7LYOvQkBupVpRfTvKD2lsS0f8AkFnrXHhZ1XtdScLepzywA7Y6dFd32KhlGbemXZhIyiBtolaChi04To1bJrHAB4Gh5yNJC5ueFmi2pUnjWWgnrrqVRO4pebZtJocK7SNIMyDJUvFeL6pt2h9JzKjS0yQYkGd/FPxkLaH+OL2nb2xoBsZ2gCIgNDmzPnt6rzatRI1Go5jwWw4z4gZdW9EZC15JJkR3QI0PMEn/AMVk6Dsuh1Cm/sx0c0nAtyu7zDoCeR5NJ5HoVBradxpkA79J/VSbw6kU9SR3ugCjF+UBo1aXSDznmHeKUYsHUg1oA/yeZQo0+4TzaQ723+Ers6sHknbHYhExID9FyaijUncuhj20Wj4TwjtHiq4dxh0B++4foP7dUJS4q2GEHN0i/wCFuAHVIq3Iy09xT5u6Zvwjw38lpMSzvaWUmhrYyidABty5eSX+okloLtzt5eCsazM7NCAY57LzZzcnbPaxYo440jL4RwhToZnOq1HOcCHkEMEO0dtrHryU61pWVu7OxrWvDcodPejz57b7qBd4RWqFwL2saOrifYN39VzZcGMbUa99YVAIlrqeZp1B2J0Eac908ck5acqX8+wsscI7Ubf+P+missa7dpLJcySCQdJ5jxWa4wwG4uKlN1OnIDCDBbpqGgan8LQf5lorxozzTc2mzIBkDdJHMRAHkqvEsQqUKZqCoHgRLYgxtpqtHJKL07FnijkiuSozFpY3trBFB5AOoEO+RWstOwvKQFxTE+Ih7T57hVlnxrm3ZPiDBCtbLGW1TGST0I181OU23fTKQgox49ozuM/wzcJdavD2fhcQHDydsfWF5xe2b6VUsqNLXg94HcH/ABC+gatbIzuyPDksZxjgbboA6Cs0dx3Ufhd1HjylWx531I5c3pV3A8zuT9WQqqiSri9tnMLmPBa4bgqsos1XYeeSS/LT8XJqlT0krtjO0f4Bd3r/ALjfXwCJj0HDeC6LLam+5dlfUYHZScsSJjz1WQvqbW1HBhloOhWnptZiVG3b24FxSo5XtcHahmmYGIJiCYPNZe+tuzqOZM5TErpxP8kZDCSSSowAlFCUUuggRQCSKAdStHwAyb5k/hd8lm1Y4DixtqwqATAIPkUZbQF2eg8VW4fWp0zGV1RoPlOynY/iDrZrOzp54iW7aTGkLzLE8XdVuHVQSO8CPAiOS2uEfxBZUDWVmw/adwT58lB42kh1JFrdYWz6bQqhoBcHB3tI9lI42pilZVnZQSG6cxrA28Jn0WTxjiepTu2PLfq2gx4zofVM4tx521CvSLTD2ENPSRGqXhKrCmujF9pJkuJ8+g5eSbrVSTkZq4/AdSmalUzDdXHZTbJjaY6uO56/2SDjTWmiOZB+1yM9Qq24f3tNiZ9Vo2ukbaeKpcQt2jUaa+iDMiZavlqfthB8FBw50wBqToBznkAvQMK4NbTaH3Q77hLac/ZHIvjdxg93lznYBtRVsaMXJ0imwHhp1d+d3dpE783Rocvhput062axoa2GtaIA5R5KPdkgA04GWAWxEAbCPBcVKznDvtkjlyXBkyObPVxYljX5HraqM4yySBvyHqpd1Urlpyn2VLRrPNQNYyORJ7o11gKwqY86iBnaAdpBnVTLWU1ti1Tteyhz6jjAaJzHyEbq0r4Te0yC9hptfOUuOeCASGuLJDSQCdfFPU+LWD6yGh4MZjoWz+YagKwq8Ysq0XMf9YxwhwJkGCCNd9wFSDivqRHJzf0tEP8A0zM0GpcGerGgemspp/D1Bxl9So9vNpIAPq2Fial7UfUDKVQtYSSc3eyidvRPYtV7MsbSrvqS3vbaHwjktGLb0aeRJbNj9Esm6NosJ23dPvKdsOILeiYaA3y1+O6wlrg11VMsY8k8zoPMkq6w7g/su/c1WFwEhjeviUJxp7ZoTtaVGqucepPGjtfIqppucXTmkeemqhVrprJyuExPLUeXNQ7bEm6HMQemsfFTopyJ+O4Cy5Yc3ce0d1w1I8COY8F5viuC1LaoWVG6H7Lh9lw6g/puF6W26c8BoJ8+Z8VNubCnVpOp1Wy0j26OB5HxVceVw0+iGXDGe12eQm6gZGAAxqeTRzJKbY0aTJB2HN35ipWLYI63qlhBLASWnYPA+8Sdx5eShd8k5ZJOhcdAPBq707VnmNU6JtDEclXuuLSAWgg9dwnHFRaNuGDqfif6J6g8lsneSr4pfBOa+TtBEoKzEBKSCKQIUUAkmQAooIhOAKKCITANxwzc291R7C4IFT7rjoT0IPVZfjLCPodQUg9ry/UAfaA5Zhyn9FU3FzkiPtHYDeVw2kcxc4lz3bk67+JXNP22olIq+xW9DL4uO5/QKVSppk1mt3IHhz9l2LiRoIHiolA3l7lGVupVc6k6oNdP30U1z/AKfw5bireUGHY1Gz5A5j8AsY9G4I4JpWdNtaoM1ctB1/8ArnZrR+LqfTzdv5fdvdUMMY1kDqSDI9FcXV3LvBvePnyCyXE7zUDQw94aFo3Ld5HMkGdOh8EuePKFIpgmoztku74goU3RnHnBMHadNfNV13jJMlrRWEaZHNd7yZCz9amWAlztep1Wfr3YmdD8FxLFZ3SzV2a2pxCdZbUYOY7rh5b6KVY40ypDa9NjwdROhA6xOiwLbiTsFq+HsQt7duevbCs57e6anaOaMrntdlZTHQDfpor4/SvI6Vf6IS9WoK2i7trWjTqZ6LabgftUqv1jCPAg5mHynyWns62GO7tW1ZRPMw57P+7CD7gLF0rmzqkFlrUoucCQaNOsNBOoNSrlI/lXdxbthnYVqru0BcPpAoUwWt0Pep1SZn8qq/TZIaVMl+4x5Nu0OY2bJ5cGZaZY52Xs4YImAZ3dpG87qqwPFmW+eTmJOhILjHJWVnh76VlcXxcwk5WNZJMfWtAfmGh1G3RYuteucSSR108defmoPH/UX8qr2mkveLqhdIzRy7xaCPFqgNxOvcvyjQczsAOZVM5pOup/fVdtvXNGWYnUx7LeP7IVZvuzU0cUpMGUQ88yTG35j8gnqeKtcCYzR0BDW/zcz4LHOvo3AMbafMLh+MOMS50DYDQDyA0S+FjfuEeh0r9rNXCOg5k8hA1JPRT6XEVIMLn6HkDA20jf+q8xtcQObNmM9SZPjvshf3FOZc4uPQfKUnh2N59WbLirFmGtQ7CmKpFPOSQ97iHnvNaBplGxBEGTO6yuO0Ozr1KdMkNmWTvkeA9oJ8AQE5huK0aziKrXNIqTSa0BwyHemSTsIBB8/JO8aH/1WbbNTYY6d0CPgu2KpHC3b2UgsTvmkpyiXt3EhcsrJ/tJGmhRTraAOApKPbkgkHmn5V1K0TqgIrmUktjUdSjKKSohRJSkkmTFDKar3OUdSdgkktOTS0FK2C1oQcztXH4eATVauS4tb6noPBJJTy6SSGjt2Kmxrdt+p1PujUuUklAoMm4KteFb0U7um92zczj5Bp1SSWQGbbEuJw1hgy5+vvssjd35ecxOv72SSRsCQzcYrUe3K55cPzQ4/wDYjN8VU1Gb8tUkkBhyi0ASVeWdPMymQyq76qodNjq+IjlPX/CSV8CtslkdIn2tnmNOaUjsHu79VoB+1BExAn5qXa0gOw7lvrRedXxP2tySdZPxPqkl2pEHv+f3NL2TXYAQQNKbjoZEsLyDOs6gFeV0jokkvOl2dSHAVVXFXvujbb2/ZSSSBGS9cPckkgE4DvGFIp2U8wkksYuMBtWiuyTp3j7NKlcYVs1Vp/IPgkkm+BfkoMyLa0FJJKMP/SE7TrSkkmTAdZkEkkw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AutoShape 4" descr="data:image/jpeg;base64,/9j/4AAQSkZJRgABAQAAAQABAAD/2wCEAAkGBhQSEBQUExQVFRQUFBcWFhgYGBUUGBcUFhgVFBQUGBQXHCYeFxokHBcUHy8gJCcpLCwsFR4xNTAqNSYrLCkBCQoKDgwOGg8PGikkHyQpLCksMCwsLCwsLCwsLCwsLCksLCksLCwsLCwsLCwsLCwsLCwsLCwsLCwsLCwsLCksKf/AABEIALgBEgMBIgACEQEDEQH/xAAcAAABBQEBAQAAAAAAAAAAAAABAAMEBQYCBwj/xAA/EAABAwIEAwYCCAUEAQUAAAABAAIRAwQFEiExBkFREyJhcYGRobEUIzJCUmLB8AeC0eHxFRZykqIkMzRDc//EABoBAAMBAQEBAAAAAAAAAAAAAAECAwAEBQb/xAAqEQACAgICAQMDAwUAAAAAAAAAAQIRAyESMRMEIkEyUWEFFPBScYGxwf/aAAwDAQACEQMRAD8A8phGEUYT0KABSLOzdVeGMEkpkBWPD912VzSd0eAfI6IgO3cN1g9zMslgk9OqaqYLVbSFUthp26mdBovXrq5pUi1pjPcaesf0VVj7qf0q1oCMoJdH/EaD3QUgGIteCbl7M2UCdgTqnW8IFvdcZqHZo0/ytrjF/XZXpspMc4Oc0GB3QPvEnkn6dNv08fi7Iz4DMIW5M1HmmIcNV6Lcz2aDcgzCjvwqoKfaFpDDzXqXGtTJa1MozuIM+E8/RVuP25OGMDWknIzYT8k6mwNGEw/BK1YE02FwHPZN3uF1KJiowt+XuvQOE3Op4eS1vfGfSNZE6QnMYb2uH56zMjyySDyKbyO6FrR5lCMJBGF1JCWCEYRhKEaBZyQuQnCFzCDQUwQhCtcIwM19ZIHWB85W4wnge3gZxJ67z0UJ5Yw7KRg5dHmULtts47NcY8CvYbThOjoGsaS3U6bT8jon34FlEODfAx7jRS/cRH8TPFuxdpoddtN0fozs2XKc3SDPsvYKWE0SGgsDS3Ubbpixsabq9RwAlgA8uaPlF4nmDcDrSB2bhPMiB7p264fqsEhpf1yglel2OLNruqUsoho3+GvipfDdl9SRIJDnb8xmKHlZuJ4yKRJygGeka+y5cwgwQZ6c/ZemXdCl/q1INaA7K7OPTRZ7ii3aMTYGgAF1P5p1OwVRmKlk9okscB1LSB7plexX+MNp3NC3NIPbVBB8I5x0Xn3HGEMt7oino1wzAdJ3SxlbC1RnYSRhKEzRrOUkUEjQQJIpJaCNgJ62oF72tG7iAPMpsKdgX/yaP/6N+axi8xLgY0KeZ9QAxMQo2AcIVbhvaTkYDoTuSOi2nG+tN2Vk93ckeKi16D62G0mW7oIDSQDExuJQtgKG/wAJuKl2xjKmdzdQdg2DuVd/7cqsc6u9/aVA2GiIjmYK64KtX0TWbVP1pAgzmMRG/mrPAbKrTDu2dIgkkmZJJOnTRZsBRWnEN46k54pNJbMnWdNDoqrDbm5+tut5aQZkaDp0WzwvEqbbeo/TIaj9f5old3tGkLRxaRldJPQgnVG/waigw+leXFuc2VrXTBdMwfBG8x64tmNpPphwIDWuBOp2GkaKz4nZcGlT+ik6ESGwJEaeim3Vnn7BtSM8tcfNok/Fa12YzVtxHcW8MdRntCcsHrrGyr+IcUua720nNy5tmjn5lek1bOk97XkD6vbzO6osdswb23qNGgc4ehaUYyV9GadHntTBKoqNp5Zc7YBT7rg6vTZmdl8p1W8oMb9KcdMwpiPIkysnxPXvO0eCHdlPdgCI81aOSUnSEcUkZSEYSARhdZI5IVhgmFCtUhxho1PXyUBy23C1nka3TvOAJ8B+9VDNPiimONs0uF4GAwZMrWjQcv35qVVrZSIOvTQ/FTmd5oY37PM6b+CkUcJZ5rwsmW2exi9Pqyps71tMRqXH4k/pyVha4lOg111J2nwH72Rfw+C6Qq7FMFqBpLXb6dEnkHeChmu458w2OuwMiUO1hxe0Q6NRydHInqqapc1M0Zw2SBJ5AeHNWNZoDBL8x/GI+Qn5hPGbTtHLOH3KbFOL205Yyk5tR3LLEnaZ5qvsuLK1CmKRpu7Uklun2pMlW9ShTrVGNfAOZpa7o8HSD0Oyt34c36WJAzNYY9xJXoRlFro5GmmZ7EL2sK9O6+juBaCH7EwfLdRcZ4no3HfZScajCHTl6aiT6K6w3HKr76pQdT+qaCCSDpGxnxUzAcBpMq3BIGV7tPDT+pKbrsXsqT/EGm5geKTi5ogkAaeqxWLXtW6e6sWnKNNNgOi9Rs+FaVOhWpQCXS4fzTHssvwzbhthdhwEtc8eoajFpbRmmY2ywurW/wDbY50dP6pm5tXU3Fr2lrhyK9Hr3f0LDaL6TQS4N15SRJJWCxjFn3D87wAYjTRUTcgdFeUEYSKzQUBFKEkvFhs4XdKoWkEGCDI8wuQisjFnccSV6jS1z5B8E/w7iVdtRtKk6M7og6jzVNCtuFjF5R/5/oU1KhTTY/hdS3Pbmu7tANoAb5QrVljXr2re1qGnmAkNgH3Kr+NOIafaimBMFpJ0iJ1V9i1p9KoNFN0CNNY3GhkdFHdIJjsSwOvSDKDXZqVR0AxqCdSCrK44OrtodmKxIicpHwlW+I1gw2lJzg6pnZJ65QZKvb66b2bwwjNl9jylHkzUYbCL26p2rnktLWZgM0z3dDr6KPc3F01ounOBloAbGgDto8dlc4Pbuq4e+nIzk1AemYkqXfWP1FvQcRM0wf5YJ+SNqwUZm7deU6Ykn61w25F2yWMX9zSNI1I0231IEL0Wp2b4Bjua+vJZz+INJtShnbHdII8uaMJJtJozVIxX+4qorCqDBAiORHQqff8AGj6tPLkAPWf0WeSAXZ4ov4I8mJGEkVUUctaeZ7QNyVvsAnNOmg9ysThelQHwdHnC1uF1nijnaJMk6DkNNBz5rzPWy+Du9JG2be3YRHl6f0U+i5U+CcQUqoGrc0agaH1CtnAcvcLw2t7PoItNaJtO5EJutXBBlRi0x49VEvJA3/VZtgUFdlJxHYNLSRoOv6KpwjD8zXEVJLfumRp1HIhXzqktLXQZ9QqR7xRJd0kecj9+ypjdnL6iNbKe9MBwkg6keBGqaxPGbptejULdTo08nh0aeHVcXtyD3hqBr6TEfFX2L1ctGxa5u7qWvIRG58oXpYdHk5NjdzxZUzin2BFVw01EabmVTU+I7nLUo5D2sl2mwEzK017ZOOIUHhpyCm+TGkmIkp3BbJv024quAy9xnwk/MK1pfBOmZm340uH1cwYSKbSHjz/wqqjxUWtrtDdKznHyLhBlenWWCUqTqpgfXS712heP4zadlcVWfhefaZCeHGT6A7RecO8bGhS7Gq3PTH2diR4Qd1T8QYkyvWz025RHl8lWlIqnBJ2CzlBFKFmECSKKUI3CISRCyMwhd06haQQYIMgrhFUQjHKtUuJLjJPNWOGcRVqMBrjlHLw8FVhdJqTVAs1l1aPuYr0iS9uoP6KmOM12PdLiHHRwP9FJ4a4kNq4gjMxx1HMeIWyfaWl83MCM3UaOCl9DqS0N30YTDsdrUSSx32jJB1E9V1ccQVn1A9ztW7dB6LS3H8N/wVdPEf0TdL+G7571VoHgE/PF2LxkZ3/XK0uOc97dSbutc9i0VART5E7xylbGz4btLQZ6hDnDm4j4BZ7ividtx3KYhg59fILRkpSqKM1S2zNJBFIBdZIKISRAWMS8KZmqtb+KR8Cf0WtxKsyiD2udlJuUAtB1ESYjkSs3w3Sm6YTs2XH5D5r0q/tmVmZeQ/LnbMRBAB5dV4v6hJeRL8Hsfp8G4OS7Mjc9iQKtrUJJ+Pg7mD5haLB7ytUoMeAcrgdfIkHT0T9nw7SAAyU3A6CGBs+RGsfBXGKllG3FBgyuLcoj7ojUrzG0elTRnhx1TYYMmNE4ziulWkAt+R95WOrcKVaDXVHN7YNlxb3c0c8oMggbkxMeq7o4hZloeKWR43aYB6Egt3jp8jEnihHN3Vmqub5pALS3z5evQrPY/fgtBHMex0+YXD6wLsgOkzJj7PP1hUeLXQknXKdRt4x+/FPjj7iGedxJWG3LBTqh8Hvd3xIGYD9PVR77impVpBjgJBEEaRBkaKZwfg7bgvdWBDACAdgXHTfwH6KdiH8N3zNGoCOjt/cL1MDh8nlZFIjUP4g1BTDXMBcBEzHwVdR4uqtbUG5qEmek6KQOAbqfst/7K0w/+HJma9QR0b/VXfiRP3EHD+ILusWFgzdjqTsDpESqDGL11Ws97hDidR5Ld4txDQs6XZUA0uiIHzJXndaoXOLjuTJWxq3dGY0UESkVRgOUF0UEjCBJGEkgxyiEAiEyQGFFBEKgoQiEkQnQoV3SqlplpIPUGFwF0moBa0OJrlo0qn11TlTiu5IjtD6ABU4RC3CP2BbHq9y95l7i4+JlNwkEQFRKhQhIIgIogFC6CC6ARMXvDNrOZw3k+zRPzPwW8dcUmNzuaJA/Yjmsfwa2W1RzBj3AP6rR21RjXZqhBI1a0wI/N/dfNesfLLI+i9D7MSZZYZjnfmoC14iGOiQ06t08QhiNwapLm5Tl1MnWBuAeqxfFj+1ealB0uG+Ug6em/wDZQeHuHa73h7qjmtB70uMlvMZf3uufjo6Ofupo9Gug0sB+6QJgwWu5ODuXn/VVtxw5TPeqAvP3TUgFvU7d4+8rmwu+zDqTjIaSNebd2/BU99TY1xLCWmdGg6e3IeCVa0UlVBrYbTt2ZAcxIJJJO3QA7RtusRj1zNXkGiGtA2AAj3Vrf413iJkj2kdJ6KpuLc1MpiGNJc5x0GwEA8yrQtbOLJUtIj0bp5cBmIygmJMCB09grex4suaQgVJHR2qqY38TJ/T2QXsemwcY+5dnl+oy8pUvg0x/iDcR9z2KrL7ii4q6OqEDoNFVwgujxxXwc/JgJQRQRCArldIFKwnKSJQSNBEklCSQJyikiE6AxIhILpOhRIhJEJ0hQhEIBdBOAKICC6aEQCC6C6p05T7KanLNFdDKDYyGroUipACDiovPL4HWNDYaBuo1zekA5Qld1oBMT4fAKI/NnNOCHjQg/d5mfRc0pt9lYxSNB/DvEsorF3N4PuP7LSYtaMcDWeM4IEslwOXqMpEnwXnuDX5p1cobmDjt1LZI05816jY4pb1aLc4DnOExsfTovOzRalZ6vpppx4mDqYXaOqF1GrWoOJ0+80efOFbU7uvawO2p3DQPtN0cBv3mn7XpJWivOG6FYdwFpPsVSjhNlFpdU1J0/FA6pOd9l3GvgfqYmasVAIkAH+ybr1GtaXneIA6aJqveMpNDGfc0/us3imLOqGOQSqNsSU6Wxt7xJcY1MqBWxppqEEktaSG8wPIJnEbmGZZ1d8v3CpiF24o8XyPPyyv2mpp1Q4S0ghdQq3BHAAzMn2A8laOZC9THmUtM4JQro4hArorlXEOUkSglYTkpFEoJWMBAooJGECKCKXQTlFBEIoAQuggEVRACiEEUwoQughl8FJNg8NzFsDx39k1pAGFzRqd/1hdBQHVIcuf1EqSKY1dl206kdP8AITqgVK4GV34tD5jb4fJTaL5Gi5bKUEOTVxUhdZ9VCuakugIBO6UnUciIn8XL239E6bVrWvI+04GXGSSY1JKVCq0kta4E09D4uMFzvLYDyXdX7J8j8isjFLhtcMr0nnYVGz/xJh3wJV1fUnUahHKZHQj/ACs7VpzotmHdvQa4iSA1x8ntBf7PD/ZLwU9FFLi7IFPHqw07RwHh080/W4hrHnHLrp6qvubYsEgEtHwUR1zJGUzP72XNLHT2jpjkbXZKq3JeddT10UZlIucABJJgBSGUCRsfkrTDbXswahHXX8rQX1Hf9WuCaMBJ5EY/GKUVnNmckNJ/MB3o/mkei4tMPNQxsOZVlhuHl31lTd0mDzJ1J+as8kabK6RztmfpUzTflPIq8t6khRMVobO6aHy5Lqyfsj0DtEp9HomnMIUyFy5qpGbj0I0mQkE9UpJl5ggdV0RzJ6YjhXQCgignAAoIoFKwiSSSUxjlEJLprZ0GpTIAgtBwRRY+7a14kOaQPNUlS2e0S5rgPEEKXglR7KzKjGudkcCYBOnNGW4gXZ6N/sSlkqtjvOdI8AdlHv8AhWk6vQpQO6CXDqGwI91CvOOybykWg5QIeIM67aeCkDFybw3DgWsazKAQRM6uOvp8Vze5D6Lk0rdrxRLRJ0AgRPRNYdhLTcVWFoLQGls67zPyTFTFLRzxcZm5hqDPxjqoOF8Zs+kVXnRpADCdAcsyhTDaHeMuH6TabXgAODm7aSCQCF5lj+HGjVqs37OoW+n3T7EL0niDHad3bhwnuODjE6ZTJ9F5tXxLtK9V7/s1nucfAuJI/QLO6SYV3obpd+i6DP6HkUzgt64VMpO65cw0Kn5TsfDoV1XpAVWubsSkGLeu+JVb2pc6GzPMjl4BG9uM5yt2H2j+gQse69oGgMj9R8iiZDtTBzma9j8rhuekfNWTZgSZ6kCJ+aUpSiKVF3a5T8j1C0Fji5pWdAMbNR76tFsiQMhFUCBq5x7cADQdTooN1SzNjnuFqOAMIzUXOrMIpsuGVaTiIlwblcR4d1oPI+iVyUNlIQeR8UZvGOFq4ce37Rp7PNBNINzafZAdlA12GoVW/BYFMk1QHMLicgyiJjVrjHLWOa9J4qxijULgXU5AMZxm5t0bGx0GqzFvbuubhlOnlBeMjTTMNAIlxI3gNJJjSVfElkhzYuePiyOEXopsHvn03N7QCvTjUT3xrAjqfAz6LaY9at+iueJAIbTDSC1wdVIkOadW/Vtq+4W6wbgyha0DA7R7ZMmJLupO/wAgsZx5fPcy3Y5oaCXv08O4z4Zj/OFN18C7MiSfRcly1GD8MU7i2JDiKxEtk93fRsfr4rJ31s5jjTqsgjQtcP3opxmpNpFJ4pQSb+Suu8RzZmU25uruQ8vFcYbX9wrKQREAAcoj5KreAKpjYx780RUXrdkC5NUa4DJJgBRquINI0Moi0OV60kDqQFBuqv1nkV1Sr5nE/hHzUN1SStY1FiUCkDIlIru7IHKSKCVhEklCSWggCu+DaQdfUQRIzH5FUisMCxHsLinViQ0/PRZ9AN/x2yKbmgCPlMI391Tw63pQycwG2kmJJJVJxTxNQuKZyzmPKCNVLwbiulXpMo3DMz27d3NMc/AqPF1saybw4KdVlW7LYOvQkBupVpRfTvKD2lsS0f8AkFnrXHhZ1XtdScLepzywA7Y6dFd32KhlGbemXZhIyiBtolaChi04To1bJrHAB4Gh5yNJC5ueFmi2pUnjWWgnrrqVRO4pebZtJocK7SNIMyDJUvFeL6pt2h9JzKjS0yQYkGd/FPxkLaH+OL2nb2xoBsZ2gCIgNDmzPnt6rzatRI1Go5jwWw4z4gZdW9EZC15JJkR3QI0PMEn/AMVk6Dsuh1Cm/sx0c0nAtyu7zDoCeR5NJ5HoVBradxpkA79J/VSbw6kU9SR3ugCjF+UBo1aXSDznmHeKUYsHUg1oA/yeZQo0+4TzaQ723+Ers6sHknbHYhExID9FyaijUncuhj20Wj4TwjtHiq4dxh0B++4foP7dUJS4q2GEHN0i/wCFuAHVIq3Iy09xT5u6Zvwjw38lpMSzvaWUmhrYyidABty5eSX+okloLtzt5eCsazM7NCAY57LzZzcnbPaxYo440jL4RwhToZnOq1HOcCHkEMEO0dtrHryU61pWVu7OxrWvDcodPejz57b7qBd4RWqFwL2saOrifYN39VzZcGMbUa99YVAIlrqeZp1B2J0Eac908ck5acqX8+wsscI7Ubf+P+missa7dpLJcySCQdJ5jxWa4wwG4uKlN1OnIDCDBbpqGgan8LQf5lorxozzTc2mzIBkDdJHMRAHkqvEsQqUKZqCoHgRLYgxtpqtHJKL07FnijkiuSozFpY3trBFB5AOoEO+RWstOwvKQFxTE+Ih7T57hVlnxrm3ZPiDBCtbLGW1TGST0I181OU23fTKQgox49ozuM/wzcJdavD2fhcQHDydsfWF5xe2b6VUsqNLXg94HcH/ABC+gatbIzuyPDksZxjgbboA6Cs0dx3Ufhd1HjylWx531I5c3pV3A8zuT9WQqqiSri9tnMLmPBa4bgqsos1XYeeSS/LT8XJqlT0krtjO0f4Bd3r/ALjfXwCJj0HDeC6LLam+5dlfUYHZScsSJjz1WQvqbW1HBhloOhWnptZiVG3b24FxSo5XtcHahmmYGIJiCYPNZe+tuzqOZM5TErpxP8kZDCSSSowAlFCUUuggRQCSKAdStHwAyb5k/hd8lm1Y4DixtqwqATAIPkUZbQF2eg8VW4fWp0zGV1RoPlOynY/iDrZrOzp54iW7aTGkLzLE8XdVuHVQSO8CPAiOS2uEfxBZUDWVmw/adwT58lB42kh1JFrdYWz6bQqhoBcHB3tI9lI42pilZVnZQSG6cxrA28Jn0WTxjiepTu2PLfq2gx4zofVM4tx521CvSLTD2ENPSRGqXhKrCmujF9pJkuJ8+g5eSbrVSTkZq4/AdSmalUzDdXHZTbJjaY6uO56/2SDjTWmiOZB+1yM9Qq24f3tNiZ9Vo2ukbaeKpcQt2jUaa+iDMiZavlqfthB8FBw50wBqToBznkAvQMK4NbTaH3Q77hLac/ZHIvjdxg93lznYBtRVsaMXJ0imwHhp1d+d3dpE783Rocvhput062axoa2GtaIA5R5KPdkgA04GWAWxEAbCPBcVKznDvtkjlyXBkyObPVxYljX5HraqM4yySBvyHqpd1Urlpyn2VLRrPNQNYyORJ7o11gKwqY86iBnaAdpBnVTLWU1ti1Tteyhz6jjAaJzHyEbq0r4Te0yC9hptfOUuOeCASGuLJDSQCdfFPU+LWD6yGh4MZjoWz+YagKwq8Ysq0XMf9YxwhwJkGCCNd9wFSDivqRHJzf0tEP8A0zM0GpcGerGgemspp/D1Bxl9So9vNpIAPq2Fial7UfUDKVQtYSSc3eyidvRPYtV7MsbSrvqS3vbaHwjktGLb0aeRJbNj9Esm6NosJ23dPvKdsOILeiYaA3y1+O6wlrg11VMsY8k8zoPMkq6w7g/su/c1WFwEhjeviUJxp7ZoTtaVGqucepPGjtfIqppucXTmkeemqhVrprJyuExPLUeXNQ7bEm6HMQemsfFTopyJ+O4Cy5Yc3ce0d1w1I8COY8F5viuC1LaoWVG6H7Lh9lw6g/puF6W26c8BoJ8+Z8VNubCnVpOp1Wy0j26OB5HxVceVw0+iGXDGe12eQm6gZGAAxqeTRzJKbY0aTJB2HN35ipWLYI63qlhBLASWnYPA+8Sdx5eShd8k5ZJOhcdAPBq707VnmNU6JtDEclXuuLSAWgg9dwnHFRaNuGDqfif6J6g8lsneSr4pfBOa+TtBEoKzEBKSCKQIUUAkmQAooIhOAKKCITANxwzc291R7C4IFT7rjoT0IPVZfjLCPodQUg9ry/UAfaA5Zhyn9FU3FzkiPtHYDeVw2kcxc4lz3bk67+JXNP22olIq+xW9DL4uO5/QKVSppk1mt3IHhz9l2LiRoIHiolA3l7lGVupVc6k6oNdP30U1z/AKfw5bireUGHY1Gz5A5j8AsY9G4I4JpWdNtaoM1ctB1/8ArnZrR+LqfTzdv5fdvdUMMY1kDqSDI9FcXV3LvBvePnyCyXE7zUDQw94aFo3Ld5HMkGdOh8EuePKFIpgmoztku74goU3RnHnBMHadNfNV13jJMlrRWEaZHNd7yZCz9amWAlztep1Wfr3YmdD8FxLFZ3SzV2a2pxCdZbUYOY7rh5b6KVY40ypDa9NjwdROhA6xOiwLbiTsFq+HsQt7duevbCs57e6anaOaMrntdlZTHQDfpor4/SvI6Vf6IS9WoK2i7trWjTqZ6LabgftUqv1jCPAg5mHynyWns62GO7tW1ZRPMw57P+7CD7gLF0rmzqkFlrUoucCQaNOsNBOoNSrlI/lXdxbthnYVqru0BcPpAoUwWt0Pep1SZn8qq/TZIaVMl+4x5Nu0OY2bJ5cGZaZY52Xs4YImAZ3dpG87qqwPFmW+eTmJOhILjHJWVnh76VlcXxcwk5WNZJMfWtAfmGh1G3RYuteucSSR108defmoPH/UX8qr2mkveLqhdIzRy7xaCPFqgNxOvcvyjQczsAOZVM5pOup/fVdtvXNGWYnUx7LeP7IVZvuzU0cUpMGUQ88yTG35j8gnqeKtcCYzR0BDW/zcz4LHOvo3AMbafMLh+MOMS50DYDQDyA0S+FjfuEeh0r9rNXCOg5k8hA1JPRT6XEVIMLn6HkDA20jf+q8xtcQObNmM9SZPjvshf3FOZc4uPQfKUnh2N59WbLirFmGtQ7CmKpFPOSQ97iHnvNaBplGxBEGTO6yuO0Ozr1KdMkNmWTvkeA9oJ8AQE5huK0aziKrXNIqTSa0BwyHemSTsIBB8/JO8aH/1WbbNTYY6d0CPgu2KpHC3b2UgsTvmkpyiXt3EhcsrJ/tJGmhRTraAOApKPbkgkHmn5V1K0TqgIrmUktjUdSjKKSohRJSkkmTFDKar3OUdSdgkktOTS0FK2C1oQcztXH4eATVauS4tb6noPBJJTy6SSGjt2Kmxrdt+p1PujUuUklAoMm4KteFb0U7um92zczj5Bp1SSWQGbbEuJw1hgy5+vvssjd35ecxOv72SSRsCQzcYrUe3K55cPzQ4/wDYjN8VU1Gb8tUkkBhyi0ASVeWdPMymQyq76qodNjq+IjlPX/CSV8CtslkdIn2tnmNOaUjsHu79VoB+1BExAn5qXa0gOw7lvrRedXxP2tySdZPxPqkl2pEHv+f3NL2TXYAQQNKbjoZEsLyDOs6gFeV0jokkvOl2dSHAVVXFXvujbb2/ZSSSBGS9cPckkgE4DvGFIp2U8wkksYuMBtWiuyTp3j7NKlcYVs1Vp/IPgkkm+BfkoMyLa0FJJKMP/SE7TrSkkmTAdZkEkkw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AutoShape 6" descr="data:image/jpeg;base64,/9j/4AAQSkZJRgABAQAAAQABAAD/2wCEAAkGBhQSEBQUExQVFRQUFBcWFhgYGBUUGBcUFhgVFBQUGBQXHCYeFxokHBcUHy8gJCcpLCwsFR4xNTAqNSYrLCkBCQoKDgwOGg8PGikkHyQpLCksMCwsLCwsLCwsLCwsLCksLCksLCwsLCwsLCwsLCwsLCwsLCwsLCwsLCwsLCksKf/AABEIALgBEgMBIgACEQEDEQH/xAAcAAABBQEBAQAAAAAAAAAAAAABAAMEBQYCBwj/xAA/EAABAwIEAwYCCAUEAQUAAAABAAIRAwQFEiExBkFREyJhcYGRobEUIzJCUmLB8AeC0eHxFRZykqIkMzRDc//EABoBAAMBAQEBAAAAAAAAAAAAAAECAwAEBQb/xAAqEQACAgICAQMDAwUAAAAAAAAAAQIRAyESMRMEIkEyUWEFFPBScYGxwf/aAAwDAQACEQMRAD8A8phGEUYT0KABSLOzdVeGMEkpkBWPD912VzSd0eAfI6IgO3cN1g9zMslgk9OqaqYLVbSFUthp26mdBovXrq5pUi1pjPcaesf0VVj7qf0q1oCMoJdH/EaD3QUgGIteCbl7M2UCdgTqnW8IFvdcZqHZo0/ytrjF/XZXpspMc4Oc0GB3QPvEnkn6dNv08fi7Iz4DMIW5M1HmmIcNV6Lcz2aDcgzCjvwqoKfaFpDDzXqXGtTJa1MozuIM+E8/RVuP25OGMDWknIzYT8k6mwNGEw/BK1YE02FwHPZN3uF1KJiowt+XuvQOE3Op4eS1vfGfSNZE6QnMYb2uH56zMjyySDyKbyO6FrR5lCMJBGF1JCWCEYRhKEaBZyQuQnCFzCDQUwQhCtcIwM19ZIHWB85W4wnge3gZxJ67z0UJ5Yw7KRg5dHmULtts47NcY8CvYbThOjoGsaS3U6bT8jon34FlEODfAx7jRS/cRH8TPFuxdpoddtN0fozs2XKc3SDPsvYKWE0SGgsDS3Ubbpixsabq9RwAlgA8uaPlF4nmDcDrSB2bhPMiB7p264fqsEhpf1yglel2OLNruqUsoho3+GvipfDdl9SRIJDnb8xmKHlZuJ4yKRJygGeka+y5cwgwQZ6c/ZemXdCl/q1INaA7K7OPTRZ7ii3aMTYGgAF1P5p1OwVRmKlk9okscB1LSB7plexX+MNp3NC3NIPbVBB8I5x0Xn3HGEMt7oino1wzAdJ3SxlbC1RnYSRhKEzRrOUkUEjQQJIpJaCNgJ62oF72tG7iAPMpsKdgX/yaP/6N+axi8xLgY0KeZ9QAxMQo2AcIVbhvaTkYDoTuSOi2nG+tN2Vk93ckeKi16D62G0mW7oIDSQDExuJQtgKG/wAJuKl2xjKmdzdQdg2DuVd/7cqsc6u9/aVA2GiIjmYK64KtX0TWbVP1pAgzmMRG/mrPAbKrTDu2dIgkkmZJJOnTRZsBRWnEN46k54pNJbMnWdNDoqrDbm5+tut5aQZkaDp0WzwvEqbbeo/TIaj9f5old3tGkLRxaRldJPQgnVG/waigw+leXFuc2VrXTBdMwfBG8x64tmNpPphwIDWuBOp2GkaKz4nZcGlT+ik6ESGwJEaeim3Vnn7BtSM8tcfNok/Fa12YzVtxHcW8MdRntCcsHrrGyr+IcUua720nNy5tmjn5lek1bOk97XkD6vbzO6osdswb23qNGgc4ehaUYyV9GadHntTBKoqNp5Zc7YBT7rg6vTZmdl8p1W8oMb9KcdMwpiPIkysnxPXvO0eCHdlPdgCI81aOSUnSEcUkZSEYSARhdZI5IVhgmFCtUhxho1PXyUBy23C1nka3TvOAJ8B+9VDNPiimONs0uF4GAwZMrWjQcv35qVVrZSIOvTQ/FTmd5oY37PM6b+CkUcJZ5rwsmW2exi9Pqyps71tMRqXH4k/pyVha4lOg111J2nwH72Rfw+C6Qq7FMFqBpLXb6dEnkHeChmu458w2OuwMiUO1hxe0Q6NRydHInqqapc1M0Zw2SBJ5AeHNWNZoDBL8x/GI+Qn5hPGbTtHLOH3KbFOL205Yyk5tR3LLEnaZ5qvsuLK1CmKRpu7Uklun2pMlW9ShTrVGNfAOZpa7o8HSD0Oyt34c36WJAzNYY9xJXoRlFro5GmmZ7EL2sK9O6+juBaCH7EwfLdRcZ4no3HfZScajCHTl6aiT6K6w3HKr76pQdT+qaCCSDpGxnxUzAcBpMq3BIGV7tPDT+pKbrsXsqT/EGm5geKTi5ogkAaeqxWLXtW6e6sWnKNNNgOi9Rs+FaVOhWpQCXS4fzTHssvwzbhthdhwEtc8eoajFpbRmmY2ywurW/wDbY50dP6pm5tXU3Fr2lrhyK9Hr3f0LDaL6TQS4N15SRJJWCxjFn3D87wAYjTRUTcgdFeUEYSKzQUBFKEkvFhs4XdKoWkEGCDI8wuQisjFnccSV6jS1z5B8E/w7iVdtRtKk6M7og6jzVNCtuFjF5R/5/oU1KhTTY/hdS3Pbmu7tANoAb5QrVljXr2re1qGnmAkNgH3Kr+NOIafaimBMFpJ0iJ1V9i1p9KoNFN0CNNY3GhkdFHdIJjsSwOvSDKDXZqVR0AxqCdSCrK44OrtodmKxIicpHwlW+I1gw2lJzg6pnZJ65QZKvb66b2bwwjNl9jylHkzUYbCL26p2rnktLWZgM0z3dDr6KPc3F01ounOBloAbGgDto8dlc4Pbuq4e+nIzk1AemYkqXfWP1FvQcRM0wf5YJ+SNqwUZm7deU6Ykn61w25F2yWMX9zSNI1I0231IEL0Wp2b4Bjua+vJZz+INJtShnbHdII8uaMJJtJozVIxX+4qorCqDBAiORHQqff8AGj6tPLkAPWf0WeSAXZ4ov4I8mJGEkVUUctaeZ7QNyVvsAnNOmg9ysThelQHwdHnC1uF1nijnaJMk6DkNNBz5rzPWy+Du9JG2be3YRHl6f0U+i5U+CcQUqoGrc0agaH1CtnAcvcLw2t7PoItNaJtO5EJutXBBlRi0x49VEvJA3/VZtgUFdlJxHYNLSRoOv6KpwjD8zXEVJLfumRp1HIhXzqktLXQZ9QqR7xRJd0kecj9+ypjdnL6iNbKe9MBwkg6keBGqaxPGbptejULdTo08nh0aeHVcXtyD3hqBr6TEfFX2L1ctGxa5u7qWvIRG58oXpYdHk5NjdzxZUzin2BFVw01EabmVTU+I7nLUo5D2sl2mwEzK017ZOOIUHhpyCm+TGkmIkp3BbJv024quAy9xnwk/MK1pfBOmZm340uH1cwYSKbSHjz/wqqjxUWtrtDdKznHyLhBlenWWCUqTqpgfXS712heP4zadlcVWfhefaZCeHGT6A7RecO8bGhS7Gq3PTH2diR4Qd1T8QYkyvWz025RHl8lWlIqnBJ2CzlBFKFmECSKKUI3CISRCyMwhd06haQQYIMgrhFUQjHKtUuJLjJPNWOGcRVqMBrjlHLw8FVhdJqTVAs1l1aPuYr0iS9uoP6KmOM12PdLiHHRwP9FJ4a4kNq4gjMxx1HMeIWyfaWl83MCM3UaOCl9DqS0N30YTDsdrUSSx32jJB1E9V1ccQVn1A9ztW7dB6LS3H8N/wVdPEf0TdL+G7571VoHgE/PF2LxkZ3/XK0uOc97dSbutc9i0VART5E7xylbGz4btLQZ6hDnDm4j4BZ7ividtx3KYhg59fILRkpSqKM1S2zNJBFIBdZIKISRAWMS8KZmqtb+KR8Cf0WtxKsyiD2udlJuUAtB1ESYjkSs3w3Sm6YTs2XH5D5r0q/tmVmZeQ/LnbMRBAB5dV4v6hJeRL8Hsfp8G4OS7Mjc9iQKtrUJJ+Pg7mD5haLB7ytUoMeAcrgdfIkHT0T9nw7SAAyU3A6CGBs+RGsfBXGKllG3FBgyuLcoj7ojUrzG0elTRnhx1TYYMmNE4ziulWkAt+R95WOrcKVaDXVHN7YNlxb3c0c8oMggbkxMeq7o4hZloeKWR43aYB6Egt3jp8jEnihHN3Vmqub5pALS3z5evQrPY/fgtBHMex0+YXD6wLsgOkzJj7PP1hUeLXQknXKdRt4x+/FPjj7iGedxJWG3LBTqh8Hvd3xIGYD9PVR77impVpBjgJBEEaRBkaKZwfg7bgvdWBDACAdgXHTfwH6KdiH8N3zNGoCOjt/cL1MDh8nlZFIjUP4g1BTDXMBcBEzHwVdR4uqtbUG5qEmek6KQOAbqfst/7K0w/+HJma9QR0b/VXfiRP3EHD+ILusWFgzdjqTsDpESqDGL11Ws97hDidR5Ld4txDQs6XZUA0uiIHzJXndaoXOLjuTJWxq3dGY0UESkVRgOUF0UEjCBJGEkgxyiEAiEyQGFFBEKgoQiEkQnQoV3SqlplpIPUGFwF0moBa0OJrlo0qn11TlTiu5IjtD6ABU4RC3CP2BbHq9y95l7i4+JlNwkEQFRKhQhIIgIogFC6CC6ARMXvDNrOZw3k+zRPzPwW8dcUmNzuaJA/Yjmsfwa2W1RzBj3AP6rR21RjXZqhBI1a0wI/N/dfNesfLLI+i9D7MSZZYZjnfmoC14iGOiQ06t08QhiNwapLm5Tl1MnWBuAeqxfFj+1ealB0uG+Ug6em/wDZQeHuHa73h7qjmtB70uMlvMZf3uufjo6Ofupo9Gug0sB+6QJgwWu5ODuXn/VVtxw5TPeqAvP3TUgFvU7d4+8rmwu+zDqTjIaSNebd2/BU99TY1xLCWmdGg6e3IeCVa0UlVBrYbTt2ZAcxIJJJO3QA7RtusRj1zNXkGiGtA2AAj3Vrf413iJkj2kdJ6KpuLc1MpiGNJc5x0GwEA8yrQtbOLJUtIj0bp5cBmIygmJMCB09grex4suaQgVJHR2qqY38TJ/T2QXsemwcY+5dnl+oy8pUvg0x/iDcR9z2KrL7ii4q6OqEDoNFVwgujxxXwc/JgJQRQRCArldIFKwnKSJQSNBEklCSQJyikiE6AxIhILpOhRIhJEJ0hQhEIBdBOAKICC6aEQCC6C6p05T7KanLNFdDKDYyGroUipACDiovPL4HWNDYaBuo1zekA5Qld1oBMT4fAKI/NnNOCHjQg/d5mfRc0pt9lYxSNB/DvEsorF3N4PuP7LSYtaMcDWeM4IEslwOXqMpEnwXnuDX5p1cobmDjt1LZI05816jY4pb1aLc4DnOExsfTovOzRalZ6vpppx4mDqYXaOqF1GrWoOJ0+80efOFbU7uvawO2p3DQPtN0cBv3mn7XpJWivOG6FYdwFpPsVSjhNlFpdU1J0/FA6pOd9l3GvgfqYmasVAIkAH+ybr1GtaXneIA6aJqveMpNDGfc0/us3imLOqGOQSqNsSU6Wxt7xJcY1MqBWxppqEEktaSG8wPIJnEbmGZZ1d8v3CpiF24o8XyPPyyv2mpp1Q4S0ghdQq3BHAAzMn2A8laOZC9THmUtM4JQro4hArorlXEOUkSglYTkpFEoJWMBAooJGECKCKXQTlFBEIoAQuggEVRACiEEUwoQughl8FJNg8NzFsDx39k1pAGFzRqd/1hdBQHVIcuf1EqSKY1dl206kdP8AITqgVK4GV34tD5jb4fJTaL5Gi5bKUEOTVxUhdZ9VCuakugIBO6UnUciIn8XL239E6bVrWvI+04GXGSSY1JKVCq0kta4E09D4uMFzvLYDyXdX7J8j8isjFLhtcMr0nnYVGz/xJh3wJV1fUnUahHKZHQj/ACs7VpzotmHdvQa4iSA1x8ntBf7PD/ZLwU9FFLi7IFPHqw07RwHh080/W4hrHnHLrp6qvubYsEgEtHwUR1zJGUzP72XNLHT2jpjkbXZKq3JeddT10UZlIucABJJgBSGUCRsfkrTDbXswahHXX8rQX1Hf9WuCaMBJ5EY/GKUVnNmckNJ/MB3o/mkei4tMPNQxsOZVlhuHl31lTd0mDzJ1J+as8kabK6RztmfpUzTflPIq8t6khRMVobO6aHy5Lqyfsj0DtEp9HomnMIUyFy5qpGbj0I0mQkE9UpJl5ggdV0RzJ6YjhXQCgignAAoIoFKwiSSSUxjlEJLprZ0GpTIAgtBwRRY+7a14kOaQPNUlS2e0S5rgPEEKXglR7KzKjGudkcCYBOnNGW4gXZ6N/sSlkqtjvOdI8AdlHv8AhWk6vQpQO6CXDqGwI91CvOOybykWg5QIeIM67aeCkDFybw3DgWsazKAQRM6uOvp8Vze5D6Lk0rdrxRLRJ0AgRPRNYdhLTcVWFoLQGls67zPyTFTFLRzxcZm5hqDPxjqoOF8Zs+kVXnRpADCdAcsyhTDaHeMuH6TabXgAODm7aSCQCF5lj+HGjVqs37OoW+n3T7EL0niDHad3bhwnuODjE6ZTJ9F5tXxLtK9V7/s1nucfAuJI/QLO6SYV3obpd+i6DP6HkUzgt64VMpO65cw0Kn5TsfDoV1XpAVWubsSkGLeu+JVb2pc6GzPMjl4BG9uM5yt2H2j+gQse69oGgMj9R8iiZDtTBzma9j8rhuekfNWTZgSZ6kCJ+aUpSiKVF3a5T8j1C0Fji5pWdAMbNR76tFsiQMhFUCBq5x7cADQdTooN1SzNjnuFqOAMIzUXOrMIpsuGVaTiIlwblcR4d1oPI+iVyUNlIQeR8UZvGOFq4ce37Rp7PNBNINzafZAdlA12GoVW/BYFMk1QHMLicgyiJjVrjHLWOa9J4qxijULgXU5AMZxm5t0bGx0GqzFvbuubhlOnlBeMjTTMNAIlxI3gNJJjSVfElkhzYuePiyOEXopsHvn03N7QCvTjUT3xrAjqfAz6LaY9at+iueJAIbTDSC1wdVIkOadW/Vtq+4W6wbgyha0DA7R7ZMmJLupO/wAgsZx5fPcy3Y5oaCXv08O4z4Zj/OFN18C7MiSfRcly1GD8MU7i2JDiKxEtk93fRsfr4rJ31s5jjTqsgjQtcP3opxmpNpFJ4pQSb+Suu8RzZmU25uruQ8vFcYbX9wrKQREAAcoj5KreAKpjYx780RUXrdkC5NUa4DJJgBRquINI0Moi0OV60kDqQFBuqv1nkV1Sr5nE/hHzUN1SStY1FiUCkDIlIru7IHKSKCVhEklCSWggCu+DaQdfUQRIzH5FUisMCxHsLinViQ0/PRZ9AN/x2yKbmgCPlMI391Tw63pQycwG2kmJJJVJxTxNQuKZyzmPKCNVLwbiulXpMo3DMz27d3NMc/AqPF1saybw4KdVlW7LYOvQkBupVpRfTvKD2lsS0f8AkFnrXHhZ1XtdScLepzywA7Y6dFd32KhlGbemXZhIyiBtolaChi04To1bJrHAB4Gh5yNJC5ueFmi2pUnjWWgnrrqVRO4pebZtJocK7SNIMyDJUvFeL6pt2h9JzKjS0yQYkGd/FPxkLaH+OL2nb2xoBsZ2gCIgNDmzPnt6rzatRI1Go5jwWw4z4gZdW9EZC15JJkR3QI0PMEn/AMVk6Dsuh1Cm/sx0c0nAtyu7zDoCeR5NJ5HoVBradxpkA79J/VSbw6kU9SR3ugCjF+UBo1aXSDznmHeKUYsHUg1oA/yeZQo0+4TzaQ723+Ers6sHknbHYhExID9FyaijUncuhj20Wj4TwjtHiq4dxh0B++4foP7dUJS4q2GEHN0i/wCFuAHVIq3Iy09xT5u6Zvwjw38lpMSzvaWUmhrYyidABty5eSX+okloLtzt5eCsazM7NCAY57LzZzcnbPaxYo440jL4RwhToZnOq1HOcCHkEMEO0dtrHryU61pWVu7OxrWvDcodPejz57b7qBd4RWqFwL2saOrifYN39VzZcGMbUa99YVAIlrqeZp1B2J0Eac908ck5acqX8+wsscI7Ubf+P+missa7dpLJcySCQdJ5jxWa4wwG4uKlN1OnIDCDBbpqGgan8LQf5lorxozzTc2mzIBkDdJHMRAHkqvEsQqUKZqCoHgRLYgxtpqtHJKL07FnijkiuSozFpY3trBFB5AOoEO+RWstOwvKQFxTE+Ih7T57hVlnxrm3ZPiDBCtbLGW1TGST0I181OU23fTKQgox49ozuM/wzcJdavD2fhcQHDydsfWF5xe2b6VUsqNLXg94HcH/ABC+gatbIzuyPDksZxjgbboA6Cs0dx3Ufhd1HjylWx531I5c3pV3A8zuT9WQqqiSri9tnMLmPBa4bgqsos1XYeeSS/LT8XJqlT0krtjO0f4Bd3r/ALjfXwCJj0HDeC6LLam+5dlfUYHZScsSJjz1WQvqbW1HBhloOhWnptZiVG3b24FxSo5XtcHahmmYGIJiCYPNZe+tuzqOZM5TErpxP8kZDCSSSowAlFCUUuggRQCSKAdStHwAyb5k/hd8lm1Y4DixtqwqATAIPkUZbQF2eg8VW4fWp0zGV1RoPlOynY/iDrZrOzp54iW7aTGkLzLE8XdVuHVQSO8CPAiOS2uEfxBZUDWVmw/adwT58lB42kh1JFrdYWz6bQqhoBcHB3tI9lI42pilZVnZQSG6cxrA28Jn0WTxjiepTu2PLfq2gx4zofVM4tx521CvSLTD2ENPSRGqXhKrCmujF9pJkuJ8+g5eSbrVSTkZq4/AdSmalUzDdXHZTbJjaY6uO56/2SDjTWmiOZB+1yM9Qq24f3tNiZ9Vo2ukbaeKpcQt2jUaa+iDMiZavlqfthB8FBw50wBqToBznkAvQMK4NbTaH3Q77hLac/ZHIvjdxg93lznYBtRVsaMXJ0imwHhp1d+d3dpE783Rocvhput062axoa2GtaIA5R5KPdkgA04GWAWxEAbCPBcVKznDvtkjlyXBkyObPVxYljX5HraqM4yySBvyHqpd1Urlpyn2VLRrPNQNYyORJ7o11gKwqY86iBnaAdpBnVTLWU1ti1Tteyhz6jjAaJzHyEbq0r4Te0yC9hptfOUuOeCASGuLJDSQCdfFPU+LWD6yGh4MZjoWz+YagKwq8Ysq0XMf9YxwhwJkGCCNd9wFSDivqRHJzf0tEP8A0zM0GpcGerGgemspp/D1Bxl9So9vNpIAPq2Fial7UfUDKVQtYSSc3eyidvRPYtV7MsbSrvqS3vbaHwjktGLb0aeRJbNj9Esm6NosJ23dPvKdsOILeiYaA3y1+O6wlrg11VMsY8k8zoPMkq6w7g/su/c1WFwEhjeviUJxp7ZoTtaVGqucepPGjtfIqppucXTmkeemqhVrprJyuExPLUeXNQ7bEm6HMQemsfFTopyJ+O4Cy5Yc3ce0d1w1I8COY8F5viuC1LaoWVG6H7Lh9lw6g/puF6W26c8BoJ8+Z8VNubCnVpOp1Wy0j26OB5HxVceVw0+iGXDGe12eQm6gZGAAxqeTRzJKbY0aTJB2HN35ipWLYI63qlhBLASWnYPA+8Sdx5eShd8k5ZJOhcdAPBq707VnmNU6JtDEclXuuLSAWgg9dwnHFRaNuGDqfif6J6g8lsneSr4pfBOa+TtBEoKzEBKSCKQIUUAkmQAooIhOAKKCITANxwzc291R7C4IFT7rjoT0IPVZfjLCPodQUg9ry/UAfaA5Zhyn9FU3FzkiPtHYDeVw2kcxc4lz3bk67+JXNP22olIq+xW9DL4uO5/QKVSppk1mt3IHhz9l2LiRoIHiolA3l7lGVupVc6k6oNdP30U1z/AKfw5bireUGHY1Gz5A5j8AsY9G4I4JpWdNtaoM1ctB1/8ArnZrR+LqfTzdv5fdvdUMMY1kDqSDI9FcXV3LvBvePnyCyXE7zUDQw94aFo3Ld5HMkGdOh8EuePKFIpgmoztku74goU3RnHnBMHadNfNV13jJMlrRWEaZHNd7yZCz9amWAlztep1Wfr3YmdD8FxLFZ3SzV2a2pxCdZbUYOY7rh5b6KVY40ypDa9NjwdROhA6xOiwLbiTsFq+HsQt7duevbCs57e6anaOaMrntdlZTHQDfpor4/SvI6Vf6IS9WoK2i7trWjTqZ6LabgftUqv1jCPAg5mHynyWns62GO7tW1ZRPMw57P+7CD7gLF0rmzqkFlrUoucCQaNOsNBOoNSrlI/lXdxbthnYVqru0BcPpAoUwWt0Pep1SZn8qq/TZIaVMl+4x5Nu0OY2bJ5cGZaZY52Xs4YImAZ3dpG87qqwPFmW+eTmJOhILjHJWVnh76VlcXxcwk5WNZJMfWtAfmGh1G3RYuteucSSR108defmoPH/UX8qr2mkveLqhdIzRy7xaCPFqgNxOvcvyjQczsAOZVM5pOup/fVdtvXNGWYnUx7LeP7IVZvuzU0cUpMGUQ88yTG35j8gnqeKtcCYzR0BDW/zcz4LHOvo3AMbafMLh+MOMS50DYDQDyA0S+FjfuEeh0r9rNXCOg5k8hA1JPRT6XEVIMLn6HkDA20jf+q8xtcQObNmM9SZPjvshf3FOZc4uPQfKUnh2N59WbLirFmGtQ7CmKpFPOSQ97iHnvNaBplGxBEGTO6yuO0Ozr1KdMkNmWTvkeA9oJ8AQE5huK0aziKrXNIqTSa0BwyHemSTsIBB8/JO8aH/1WbbNTYY6d0CPgu2KpHC3b2UgsTvmkpyiXt3EhcsrJ/tJGmhRTraAOApKPbkgkHmn5V1K0TqgIrmUktjUdSjKKSohRJSkkmTFDKar3OUdSdgkktOTS0FK2C1oQcztXH4eATVauS4tb6noPBJJTy6SSGjt2Kmxrdt+p1PujUuUklAoMm4KteFb0U7um92zczj5Bp1SSWQGbbEuJw1hgy5+vvssjd35ecxOv72SSRsCQzcYrUe3K55cPzQ4/wDYjN8VU1Gb8tUkkBhyi0ASVeWdPMymQyq76qodNjq+IjlPX/CSV8CtslkdIn2tnmNOaUjsHu79VoB+1BExAn5qXa0gOw7lvrRedXxP2tySdZPxPqkl2pEHv+f3NL2TXYAQQNKbjoZEsLyDOs6gFeV0jokkvOl2dSHAVVXFXvujbb2/ZSSSBGS9cPckkgE4DvGFIp2U8wkksYuMBtWiuyTp3j7NKlcYVs1Vp/IPgkkm+BfkoMyLa0FJJKMP/SE7TrSkkmTAdZkEkkw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8000"/>
                    </a14:imgEffect>
                    <a14:imgEffect>
                      <a14:brightnessContrast brigh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1423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15269" y="728229"/>
            <a:ext cx="7857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UNGASS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Outcome</a:t>
            </a:r>
            <a:r>
              <a:rPr kumimoji="0" lang="nb-NO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nb-NO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Document</a:t>
            </a:r>
            <a:endParaRPr kumimoji="0" lang="nb-NO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60376" y="2468797"/>
            <a:ext cx="85300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comprehensive menu for a broad, balanced and effective drug policy,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 on public health, human rights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 three international drug conventions</a:t>
            </a:r>
            <a:endParaRPr kumimoji="0" lang="nb-NO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0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QUExQVFRQUFBcWFhgYGBUUGBcUFhgVFBQUGBQXHCYeFxokHBcUHy8gJCcpLCwsFR4xNTAqNSYrLCkBCQoKDgwOGg8PGikkHyQpLCksMCwsLCwsLCwsLCwsLCksLCksLCwsLCwsLCwsLCwsLCwsLCwsLCwsLCwsLCksKf/AABEIALgBEgMBIgACEQEDEQH/xAAcAAABBQEBAQAAAAAAAAAAAAABAAMEBQYCBwj/xAA/EAABAwIEAwYCCAUEAQUAAAABAAIRAwQFEiExBkFREyJhcYGRobEUIzJCUmLB8AeC0eHxFRZykqIkMzRDc//EABoBAAMBAQEBAAAAAAAAAAAAAAECAwAEBQb/xAAqEQACAgICAQMDAwUAAAAAAAAAAQIRAyESMRMEIkEyUWEFFPBScYGxwf/aAAwDAQACEQMRAD8A8phGEUYT0KABSLOzdVeGMEkpkBWPD912VzSd0eAfI6IgO3cN1g9zMslgk9OqaqYLVbSFUthp26mdBovXrq5pUi1pjPcaesf0VVj7qf0q1oCMoJdH/EaD3QUgGIteCbl7M2UCdgTqnW8IFvdcZqHZo0/ytrjF/XZXpspMc4Oc0GB3QPvEnkn6dNv08fi7Iz4DMIW5M1HmmIcNV6Lcz2aDcgzCjvwqoKfaFpDDzXqXGtTJa1MozuIM+E8/RVuP25OGMDWknIzYT8k6mwNGEw/BK1YE02FwHPZN3uF1KJiowt+XuvQOE3Op4eS1vfGfSNZE6QnMYb2uH56zMjyySDyKbyO6FrR5lCMJBGF1JCWCEYRhKEaBZyQuQnCFzCDQUwQhCtcIwM19ZIHWB85W4wnge3gZxJ67z0UJ5Yw7KRg5dHmULtts47NcY8CvYbThOjoGsaS3U6bT8jon34FlEODfAx7jRS/cRH8TPFuxdpoddtN0fozs2XKc3SDPsvYKWE0SGgsDS3Ubbpixsabq9RwAlgA8uaPlF4nmDcDrSB2bhPMiB7p264fqsEhpf1yglel2OLNruqUsoho3+GvipfDdl9SRIJDnb8xmKHlZuJ4yKRJygGeka+y5cwgwQZ6c/ZemXdCl/q1INaA7K7OPTRZ7ii3aMTYGgAF1P5p1OwVRmKlk9okscB1LSB7plexX+MNp3NC3NIPbVBB8I5x0Xn3HGEMt7oino1wzAdJ3SxlbC1RnYSRhKEzRrOUkUEjQQJIpJaCNgJ62oF72tG7iAPMpsKdgX/yaP/6N+axi8xLgY0KeZ9QAxMQo2AcIVbhvaTkYDoTuSOi2nG+tN2Vk93ckeKi16D62G0mW7oIDSQDExuJQtgKG/wAJuKl2xjKmdzdQdg2DuVd/7cqsc6u9/aVA2GiIjmYK64KtX0TWbVP1pAgzmMRG/mrPAbKrTDu2dIgkkmZJJOnTRZsBRWnEN46k54pNJbMnWdNDoqrDbm5+tut5aQZkaDp0WzwvEqbbeo/TIaj9f5old3tGkLRxaRldJPQgnVG/waigw+leXFuc2VrXTBdMwfBG8x64tmNpPphwIDWuBOp2GkaKz4nZcGlT+ik6ESGwJEaeim3Vnn7BtSM8tcfNok/Fa12YzVtxHcW8MdRntCcsHrrGyr+IcUua720nNy5tmjn5lek1bOk97XkD6vbzO6osdswb23qNGgc4ehaUYyV9GadHntTBKoqNp5Zc7YBT7rg6vTZmdl8p1W8oMb9KcdMwpiPIkysnxPXvO0eCHdlPdgCI81aOSUnSEcUkZSEYSARhdZI5IVhgmFCtUhxho1PXyUBy23C1nka3TvOAJ8B+9VDNPiimONs0uF4GAwZMrWjQcv35qVVrZSIOvTQ/FTmd5oY37PM6b+CkUcJZ5rwsmW2exi9Pqyps71tMRqXH4k/pyVha4lOg111J2nwH72Rfw+C6Qq7FMFqBpLXb6dEnkHeChmu458w2OuwMiUO1hxe0Q6NRydHInqqapc1M0Zw2SBJ5AeHNWNZoDBL8x/GI+Qn5hPGbTtHLOH3KbFOL205Yyk5tR3LLEnaZ5qvsuLK1CmKRpu7Uklun2pMlW9ShTrVGNfAOZpa7o8HSD0Oyt34c36WJAzNYY9xJXoRlFro5GmmZ7EL2sK9O6+juBaCH7EwfLdRcZ4no3HfZScajCHTl6aiT6K6w3HKr76pQdT+qaCCSDpGxnxUzAcBpMq3BIGV7tPDT+pKbrsXsqT/EGm5geKTi5ogkAaeqxWLXtW6e6sWnKNNNgOi9Rs+FaVOhWpQCXS4fzTHssvwzbhthdhwEtc8eoajFpbRmmY2ywurW/wDbY50dP6pm5tXU3Fr2lrhyK9Hr3f0LDaL6TQS4N15SRJJWCxjFn3D87wAYjTRUTcgdFeUEYSKzQUBFKEkvFhs4XdKoWkEGCDI8wuQisjFnccSV6jS1z5B8E/w7iVdtRtKk6M7og6jzVNCtuFjF5R/5/oU1KhTTY/hdS3Pbmu7tANoAb5QrVljXr2re1qGnmAkNgH3Kr+NOIafaimBMFpJ0iJ1V9i1p9KoNFN0CNNY3GhkdFHdIJjsSwOvSDKDXZqVR0AxqCdSCrK44OrtodmKxIicpHwlW+I1gw2lJzg6pnZJ65QZKvb66b2bwwjNl9jylHkzUYbCL26p2rnktLWZgM0z3dDr6KPc3F01ounOBloAbGgDto8dlc4Pbuq4e+nIzk1AemYkqXfWP1FvQcRM0wf5YJ+SNqwUZm7deU6Ykn61w25F2yWMX9zSNI1I0231IEL0Wp2b4Bjua+vJZz+INJtShnbHdII8uaMJJtJozVIxX+4qorCqDBAiORHQqff8AGj6tPLkAPWf0WeSAXZ4ov4I8mJGEkVUUctaeZ7QNyVvsAnNOmg9ysThelQHwdHnC1uF1nijnaJMk6DkNNBz5rzPWy+Du9JG2be3YRHl6f0U+i5U+CcQUqoGrc0agaH1CtnAcvcLw2t7PoItNaJtO5EJutXBBlRi0x49VEvJA3/VZtgUFdlJxHYNLSRoOv6KpwjD8zXEVJLfumRp1HIhXzqktLXQZ9QqR7xRJd0kecj9+ypjdnL6iNbKe9MBwkg6keBGqaxPGbptejULdTo08nh0aeHVcXtyD3hqBr6TEfFX2L1ctGxa5u7qWvIRG58oXpYdHk5NjdzxZUzin2BFVw01EabmVTU+I7nLUo5D2sl2mwEzK017ZOOIUHhpyCm+TGkmIkp3BbJv024quAy9xnwk/MK1pfBOmZm340uH1cwYSKbSHjz/wqqjxUWtrtDdKznHyLhBlenWWCUqTqpgfXS712heP4zadlcVWfhefaZCeHGT6A7RecO8bGhS7Gq3PTH2diR4Qd1T8QYkyvWz025RHl8lWlIqnBJ2CzlBFKFmECSKKUI3CISRCyMwhd06haQQYIMgrhFUQjHKtUuJLjJPNWOGcRVqMBrjlHLw8FVhdJqTVAs1l1aPuYr0iS9uoP6KmOM12PdLiHHRwP9FJ4a4kNq4gjMxx1HMeIWyfaWl83MCM3UaOCl9DqS0N30YTDsdrUSSx32jJB1E9V1ccQVn1A9ztW7dB6LS3H8N/wVdPEf0TdL+G7571VoHgE/PF2LxkZ3/XK0uOc97dSbutc9i0VART5E7xylbGz4btLQZ6hDnDm4j4BZ7ividtx3KYhg59fILRkpSqKM1S2zNJBFIBdZIKISRAWMS8KZmqtb+KR8Cf0WtxKsyiD2udlJuUAtB1ESYjkSs3w3Sm6YTs2XH5D5r0q/tmVmZeQ/LnbMRBAB5dV4v6hJeRL8Hsfp8G4OS7Mjc9iQKtrUJJ+Pg7mD5haLB7ytUoMeAcrgdfIkHT0T9nw7SAAyU3A6CGBs+RGsfBXGKllG3FBgyuLcoj7ojUrzG0elTRnhx1TYYMmNE4ziulWkAt+R95WOrcKVaDXVHN7YNlxb3c0c8oMggbkxMeq7o4hZloeKWR43aYB6Egt3jp8jEnihHN3Vmqub5pALS3z5evQrPY/fgtBHMex0+YXD6wLsgOkzJj7PP1hUeLXQknXKdRt4x+/FPjj7iGedxJWG3LBTqh8Hvd3xIGYD9PVR77impVpBjgJBEEaRBkaKZwfg7bgvdWBDACAdgXHTfwH6KdiH8N3zNGoCOjt/cL1MDh8nlZFIjUP4g1BTDXMBcBEzHwVdR4uqtbUG5qEmek6KQOAbqfst/7K0w/+HJma9QR0b/VXfiRP3EHD+ILusWFgzdjqTsDpESqDGL11Ws97hDidR5Ld4txDQs6XZUA0uiIHzJXndaoXOLjuTJWxq3dGY0UESkVRgOUF0UEjCBJGEkgxyiEAiEyQGFFBEKgoQiEkQnQoV3SqlplpIPUGFwF0moBa0OJrlo0qn11TlTiu5IjtD6ABU4RC3CP2BbHq9y95l7i4+JlNwkEQFRKhQhIIgIogFC6CC6ARMXvDNrOZw3k+zRPzPwW8dcUmNzuaJA/Yjmsfwa2W1RzBj3AP6rR21RjXZqhBI1a0wI/N/dfNesfLLI+i9D7MSZZYZjnfmoC14iGOiQ06t08QhiNwapLm5Tl1MnWBuAeqxfFj+1ealB0uG+Ug6em/wDZQeHuHa73h7qjmtB70uMlvMZf3uufjo6Ofupo9Gug0sB+6QJgwWu5ODuXn/VVtxw5TPeqAvP3TUgFvU7d4+8rmwu+zDqTjIaSNebd2/BU99TY1xLCWmdGg6e3IeCVa0UlVBrYbTt2ZAcxIJJJO3QA7RtusRj1zNXkGiGtA2AAj3Vrf413iJkj2kdJ6KpuLc1MpiGNJc5x0GwEA8yrQtbOLJUtIj0bp5cBmIygmJMCB09grex4suaQgVJHR2qqY38TJ/T2QXsemwcY+5dnl+oy8pUvg0x/iDcR9z2KrL7ii4q6OqEDoNFVwgujxxXwc/JgJQRQRCArldIFKwnKSJQSNBEklCSQJyikiE6AxIhILpOhRIhJEJ0hQhEIBdBOAKICC6aEQCC6C6p05T7KanLNFdDKDYyGroUipACDiovPL4HWNDYaBuo1zekA5Qld1oBMT4fAKI/NnNOCHjQg/d5mfRc0pt9lYxSNB/DvEsorF3N4PuP7LSYtaMcDWeM4IEslwOXqMpEnwXnuDX5p1cobmDjt1LZI05816jY4pb1aLc4DnOExsfTovOzRalZ6vpppx4mDqYXaOqF1GrWoOJ0+80efOFbU7uvawO2p3DQPtN0cBv3mn7XpJWivOG6FYdwFpPsVSjhNlFpdU1J0/FA6pOd9l3GvgfqYmasVAIkAH+ybr1GtaXneIA6aJqveMpNDGfc0/us3imLOqGOQSqNsSU6Wxt7xJcY1MqBWxppqEEktaSG8wPIJnEbmGZZ1d8v3CpiF24o8XyPPyyv2mpp1Q4S0ghdQq3BHAAzMn2A8laOZC9THmUtM4JQro4hArorlXEOUkSglYTkpFEoJWMBAooJGECKCKXQTlFBEIoAQuggEVRACiEEUwoQughl8FJNg8NzFsDx39k1pAGFzRqd/1hdBQHVIcuf1EqSKY1dl206kdP8AITqgVK4GV34tD5jb4fJTaL5Gi5bKUEOTVxUhdZ9VCuakugIBO6UnUciIn8XL239E6bVrWvI+04GXGSSY1JKVCq0kta4E09D4uMFzvLYDyXdX7J8j8isjFLhtcMr0nnYVGz/xJh3wJV1fUnUahHKZHQj/ACs7VpzotmHdvQa4iSA1x8ntBf7PD/ZLwU9FFLi7IFPHqw07RwHh080/W4hrHnHLrp6qvubYsEgEtHwUR1zJGUzP72XNLHT2jpjkbXZKq3JeddT10UZlIucABJJgBSGUCRsfkrTDbXswahHXX8rQX1Hf9WuCaMBJ5EY/GKUVnNmckNJ/MB3o/mkei4tMPNQxsOZVlhuHl31lTd0mDzJ1J+as8kabK6RztmfpUzTflPIq8t6khRMVobO6aHy5Lqyfsj0DtEp9HomnMIUyFy5qpGbj0I0mQkE9UpJl5ggdV0RzJ6YjhXQCgignAAoIoFKwiSSSUxjlEJLprZ0GpTIAgtBwRRY+7a14kOaQPNUlS2e0S5rgPEEKXglR7KzKjGudkcCYBOnNGW4gXZ6N/sSlkqtjvOdI8AdlHv8AhWk6vQpQO6CXDqGwI91CvOOybykWg5QIeIM67aeCkDFybw3DgWsazKAQRM6uOvp8Vze5D6Lk0rdrxRLRJ0AgRPRNYdhLTcVWFoLQGls67zPyTFTFLRzxcZm5hqDPxjqoOF8Zs+kVXnRpADCdAcsyhTDaHeMuH6TabXgAODm7aSCQCF5lj+HGjVqs37OoW+n3T7EL0niDHad3bhwnuODjE6ZTJ9F5tXxLtK9V7/s1nucfAuJI/QLO6SYV3obpd+i6DP6HkUzgt64VMpO65cw0Kn5TsfDoV1XpAVWubsSkGLeu+JVb2pc6GzPMjl4BG9uM5yt2H2j+gQse69oGgMj9R8iiZDtTBzma9j8rhuekfNWTZgSZ6kCJ+aUpSiKVF3a5T8j1C0Fji5pWdAMbNR76tFsiQMhFUCBq5x7cADQdTooN1SzNjnuFqOAMIzUXOrMIpsuGVaTiIlwblcR4d1oPI+iVyUNlIQeR8UZvGOFq4ce37Rp7PNBNINzafZAdlA12GoVW/BYFMk1QHMLicgyiJjVrjHLWOa9J4qxijULgXU5AMZxm5t0bGx0GqzFvbuubhlOnlBeMjTTMNAIlxI3gNJJjSVfElkhzYuePiyOEXopsHvn03N7QCvTjUT3xrAjqfAz6LaY9at+iueJAIbTDSC1wdVIkOadW/Vtq+4W6wbgyha0DA7R7ZMmJLupO/wAgsZx5fPcy3Y5oaCXv08O4z4Zj/OFN18C7MiSfRcly1GD8MU7i2JDiKxEtk93fRsfr4rJ31s5jjTqsgjQtcP3opxmpNpFJ4pQSb+Suu8RzZmU25uruQ8vFcYbX9wrKQREAAcoj5KreAKpjYx780RUXrdkC5NUa4DJJgBRquINI0Moi0OV60kDqQFBuqv1nkV1Sr5nE/hHzUN1SStY1FiUCkDIlIru7IHKSKCVhEklCSWggCu+DaQdfUQRIzH5FUisMCxHsLinViQ0/PRZ9AN/x2yKbmgCPlMI391Tw63pQycwG2kmJJJVJxTxNQuKZyzmPKCNVLwbiulXpMo3DMz27d3NMc/AqPF1saybw4KdVlW7LYOvQkBupVpRfTvKD2lsS0f8AkFnrXHhZ1XtdScLepzywA7Y6dFd32KhlGbemXZhIyiBtolaChi04To1bJrHAB4Gh5yNJC5ueFmi2pUnjWWgnrrqVRO4pebZtJocK7SNIMyDJUvFeL6pt2h9JzKjS0yQYkGd/FPxkLaH+OL2nb2xoBsZ2gCIgNDmzPnt6rzatRI1Go5jwWw4z4gZdW9EZC15JJkR3QI0PMEn/AMVk6Dsuh1Cm/sx0c0nAtyu7zDoCeR5NJ5HoVBradxpkA79J/VSbw6kU9SR3ugCjF+UBo1aXSDznmHeKUYsHUg1oA/yeZQo0+4TzaQ723+Ers6sHknbHYhExID9FyaijUncuhj20Wj4TwjtHiq4dxh0B++4foP7dUJS4q2GEHN0i/wCFuAHVIq3Iy09xT5u6Zvwjw38lpMSzvaWUmhrYyidABty5eSX+okloLtzt5eCsazM7NCAY57LzZzcnbPaxYo440jL4RwhToZnOq1HOcCHkEMEO0dtrHryU61pWVu7OxrWvDcodPejz57b7qBd4RWqFwL2saOrifYN39VzZcGMbUa99YVAIlrqeZp1B2J0Eac908ck5acqX8+wsscI7Ubf+P+missa7dpLJcySCQdJ5jxWa4wwG4uKlN1OnIDCDBbpqGgan8LQf5lorxozzTc2mzIBkDdJHMRAHkqvEsQqUKZqCoHgRLYgxtpqtHJKL07FnijkiuSozFpY3trBFB5AOoEO+RWstOwvKQFxTE+Ih7T57hVlnxrm3ZPiDBCtbLGW1TGST0I181OU23fTKQgox49ozuM/wzcJdavD2fhcQHDydsfWF5xe2b6VUsqNLXg94HcH/ABC+gatbIzuyPDksZxjgbboA6Cs0dx3Ufhd1HjylWx531I5c3pV3A8zuT9WQqqiSri9tnMLmPBa4bgqsos1XYeeSS/LT8XJqlT0krtjO0f4Bd3r/ALjfXwCJj0HDeC6LLam+5dlfUYHZScsSJjz1WQvqbW1HBhloOhWnptZiVG3b24FxSo5XtcHahmmYGIJiCYPNZe+tuzqOZM5TErpxP8kZDCSSSowAlFCUUuggRQCSKAdStHwAyb5k/hd8lm1Y4DixtqwqATAIPkUZbQF2eg8VW4fWp0zGV1RoPlOynY/iDrZrOzp54iW7aTGkLzLE8XdVuHVQSO8CPAiOS2uEfxBZUDWVmw/adwT58lB42kh1JFrdYWz6bQqhoBcHB3tI9lI42pilZVnZQSG6cxrA28Jn0WTxjiepTu2PLfq2gx4zofVM4tx521CvSLTD2ENPSRGqXhKrCmujF9pJkuJ8+g5eSbrVSTkZq4/AdSmalUzDdXHZTbJjaY6uO56/2SDjTWmiOZB+1yM9Qq24f3tNiZ9Vo2ukbaeKpcQt2jUaa+iDMiZavlqfthB8FBw50wBqToBznkAvQMK4NbTaH3Q77hLac/ZHIvjdxg93lznYBtRVsaMXJ0imwHhp1d+d3dpE783Rocvhput062axoa2GtaIA5R5KPdkgA04GWAWxEAbCPBcVKznDvtkjlyXBkyObPVxYljX5HraqM4yySBvyHqpd1Urlpyn2VLRrPNQNYyORJ7o11gKwqY86iBnaAdpBnVTLWU1ti1Tteyhz6jjAaJzHyEbq0r4Te0yC9hptfOUuOeCASGuLJDSQCdfFPU+LWD6yGh4MZjoWz+YagKwq8Ysq0XMf9YxwhwJkGCCNd9wFSDivqRHJzf0tEP8A0zM0GpcGerGgemspp/D1Bxl9So9vNpIAPq2Fial7UfUDKVQtYSSc3eyidvRPYtV7MsbSrvqS3vbaHwjktGLb0aeRJbNj9Esm6NosJ23dPvKdsOILeiYaA3y1+O6wlrg11VMsY8k8zoPMkq6w7g/su/c1WFwEhjeviUJxp7ZoTtaVGqucepPGjtfIqppucXTmkeemqhVrprJyuExPLUeXNQ7bEm6HMQemsfFTopyJ+O4Cy5Yc3ce0d1w1I8COY8F5viuC1LaoWVG6H7Lh9lw6g/puF6W26c8BoJ8+Z8VNubCnVpOp1Wy0j26OB5HxVceVw0+iGXDGe12eQm6gZGAAxqeTRzJKbY0aTJB2HN35ipWLYI63qlhBLASWnYPA+8Sdx5eShd8k5ZJOhcdAPBq707VnmNU6JtDEclXuuLSAWgg9dwnHFRaNuGDqfif6J6g8lsneSr4pfBOa+TtBEoKzEBKSCKQIUUAkmQAooIhOAKKCITANxwzc291R7C4IFT7rjoT0IPVZfjLCPodQUg9ry/UAfaA5Zhyn9FU3FzkiPtHYDeVw2kcxc4lz3bk67+JXNP22olIq+xW9DL4uO5/QKVSppk1mt3IHhz9l2LiRoIHiolA3l7lGVupVc6k6oNdP30U1z/AKfw5bireUGHY1Gz5A5j8AsY9G4I4JpWdNtaoM1ctB1/8ArnZrR+LqfTzdv5fdvdUMMY1kDqSDI9FcXV3LvBvePnyCyXE7zUDQw94aFo3Ld5HMkGdOh8EuePKFIpgmoztku74goU3RnHnBMHadNfNV13jJMlrRWEaZHNd7yZCz9amWAlztep1Wfr3YmdD8FxLFZ3SzV2a2pxCdZbUYOY7rh5b6KVY40ypDa9NjwdROhA6xOiwLbiTsFq+HsQt7duevbCs57e6anaOaMrntdlZTHQDfpor4/SvI6Vf6IS9WoK2i7trWjTqZ6LabgftUqv1jCPAg5mHynyWns62GO7tW1ZRPMw57P+7CD7gLF0rmzqkFlrUoucCQaNOsNBOoNSrlI/lXdxbthnYVqru0BcPpAoUwWt0Pep1SZn8qq/TZIaVMl+4x5Nu0OY2bJ5cGZaZY52Xs4YImAZ3dpG87qqwPFmW+eTmJOhILjHJWVnh76VlcXxcwk5WNZJMfWtAfmGh1G3RYuteucSSR108defmoPH/UX8qr2mkveLqhdIzRy7xaCPFqgNxOvcvyjQczsAOZVM5pOup/fVdtvXNGWYnUx7LeP7IVZvuzU0cUpMGUQ88yTG35j8gnqeKtcCYzR0BDW/zcz4LHOvo3AMbafMLh+MOMS50DYDQDyA0S+FjfuEeh0r9rNXCOg5k8hA1JPRT6XEVIMLn6HkDA20jf+q8xtcQObNmM9SZPjvshf3FOZc4uPQfKUnh2N59WbLirFmGtQ7CmKpFPOSQ97iHnvNaBplGxBEGTO6yuO0Ozr1KdMkNmWTvkeA9oJ8AQE5huK0aziKrXNIqTSa0BwyHemSTsIBB8/JO8aH/1WbbNTYY6d0CPgu2KpHC3b2UgsTvmkpyiXt3EhcsrJ/tJGmhRTraAOApKPbkgkHmn5V1K0TqgIrmUktjUdSjKKSohRJSkkmTFDKar3OUdSdgkktOTS0FK2C1oQcztXH4eATVauS4tb6noPBJJTy6SSGjt2Kmxrdt+p1PujUuUklAoMm4KteFb0U7um92zczj5Bp1SSWQGbbEuJw1hgy5+vvssjd35ecxOv72SSRsCQzcYrUe3K55cPzQ4/wDYjN8VU1Gb8tUkkBhyi0ASVeWdPMymQyq76qodNjq+IjlPX/CSV8CtslkdIn2tnmNOaUjsHu79VoB+1BExAn5qXa0gOw7lvrRedXxP2tySdZPxPqkl2pEHv+f3NL2TXYAQQNKbjoZEsLyDOs6gFeV0jokkvOl2dSHAVVXFXvujbb2/ZSSSBGS9cPckkgE4DvGFIp2U8wkksYuMBtWiuyTp3j7NKlcYVs1Vp/IPgkkm+BfkoMyLa0FJJKMP/SE7TrSkkmTAdZkEkkw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AutoShape 4" descr="data:image/jpeg;base64,/9j/4AAQSkZJRgABAQAAAQABAAD/2wCEAAkGBhQSEBQUExQVFRQUFBcWFhgYGBUUGBcUFhgVFBQUGBQXHCYeFxokHBcUHy8gJCcpLCwsFR4xNTAqNSYrLCkBCQoKDgwOGg8PGikkHyQpLCksMCwsLCwsLCwsLCwsLCksLCksLCwsLCwsLCwsLCwsLCwsLCwsLCwsLCwsLCksKf/AABEIALgBEgMBIgACEQEDEQH/xAAcAAABBQEBAQAAAAAAAAAAAAABAAMEBQYCBwj/xAA/EAABAwIEAwYCCAUEAQUAAAABAAIRAwQFEiExBkFREyJhcYGRobEUIzJCUmLB8AeC0eHxFRZykqIkMzRDc//EABoBAAMBAQEBAAAAAAAAAAAAAAECAwAEBQb/xAAqEQACAgICAQMDAwUAAAAAAAAAAQIRAyESMRMEIkEyUWEFFPBScYGxwf/aAAwDAQACEQMRAD8A8phGEUYT0KABSLOzdVeGMEkpkBWPD912VzSd0eAfI6IgO3cN1g9zMslgk9OqaqYLVbSFUthp26mdBovXrq5pUi1pjPcaesf0VVj7qf0q1oCMoJdH/EaD3QUgGIteCbl7M2UCdgTqnW8IFvdcZqHZo0/ytrjF/XZXpspMc4Oc0GB3QPvEnkn6dNv08fi7Iz4DMIW5M1HmmIcNV6Lcz2aDcgzCjvwqoKfaFpDDzXqXGtTJa1MozuIM+E8/RVuP25OGMDWknIzYT8k6mwNGEw/BK1YE02FwHPZN3uF1KJiowt+XuvQOE3Op4eS1vfGfSNZE6QnMYb2uH56zMjyySDyKbyO6FrR5lCMJBGF1JCWCEYRhKEaBZyQuQnCFzCDQUwQhCtcIwM19ZIHWB85W4wnge3gZxJ67z0UJ5Yw7KRg5dHmULtts47NcY8CvYbThOjoGsaS3U6bT8jon34FlEODfAx7jRS/cRH8TPFuxdpoddtN0fozs2XKc3SDPsvYKWE0SGgsDS3Ubbpixsabq9RwAlgA8uaPlF4nmDcDrSB2bhPMiB7p264fqsEhpf1yglel2OLNruqUsoho3+GvipfDdl9SRIJDnb8xmKHlZuJ4yKRJygGeka+y5cwgwQZ6c/ZemXdCl/q1INaA7K7OPTRZ7ii3aMTYGgAF1P5p1OwVRmKlk9okscB1LSB7plexX+MNp3NC3NIPbVBB8I5x0Xn3HGEMt7oino1wzAdJ3SxlbC1RnYSRhKEzRrOUkUEjQQJIpJaCNgJ62oF72tG7iAPMpsKdgX/yaP/6N+axi8xLgY0KeZ9QAxMQo2AcIVbhvaTkYDoTuSOi2nG+tN2Vk93ckeKi16D62G0mW7oIDSQDExuJQtgKG/wAJuKl2xjKmdzdQdg2DuVd/7cqsc6u9/aVA2GiIjmYK64KtX0TWbVP1pAgzmMRG/mrPAbKrTDu2dIgkkmZJJOnTRZsBRWnEN46k54pNJbMnWdNDoqrDbm5+tut5aQZkaDp0WzwvEqbbeo/TIaj9f5old3tGkLRxaRldJPQgnVG/waigw+leXFuc2VrXTBdMwfBG8x64tmNpPphwIDWuBOp2GkaKz4nZcGlT+ik6ESGwJEaeim3Vnn7BtSM8tcfNok/Fa12YzVtxHcW8MdRntCcsHrrGyr+IcUua720nNy5tmjn5lek1bOk97XkD6vbzO6osdswb23qNGgc4ehaUYyV9GadHntTBKoqNp5Zc7YBT7rg6vTZmdl8p1W8oMb9KcdMwpiPIkysnxPXvO0eCHdlPdgCI81aOSUnSEcUkZSEYSARhdZI5IVhgmFCtUhxho1PXyUBy23C1nka3TvOAJ8B+9VDNPiimONs0uF4GAwZMrWjQcv35qVVrZSIOvTQ/FTmd5oY37PM6b+CkUcJZ5rwsmW2exi9Pqyps71tMRqXH4k/pyVha4lOg111J2nwH72Rfw+C6Qq7FMFqBpLXb6dEnkHeChmu458w2OuwMiUO1hxe0Q6NRydHInqqapc1M0Zw2SBJ5AeHNWNZoDBL8x/GI+Qn5hPGbTtHLOH3KbFOL205Yyk5tR3LLEnaZ5qvsuLK1CmKRpu7Uklun2pMlW9ShTrVGNfAOZpa7o8HSD0Oyt34c36WJAzNYY9xJXoRlFro5GmmZ7EL2sK9O6+juBaCH7EwfLdRcZ4no3HfZScajCHTl6aiT6K6w3HKr76pQdT+qaCCSDpGxnxUzAcBpMq3BIGV7tPDT+pKbrsXsqT/EGm5geKTi5ogkAaeqxWLXtW6e6sWnKNNNgOi9Rs+FaVOhWpQCXS4fzTHssvwzbhthdhwEtc8eoajFpbRmmY2ywurW/wDbY50dP6pm5tXU3Fr2lrhyK9Hr3f0LDaL6TQS4N15SRJJWCxjFn3D87wAYjTRUTcgdFeUEYSKzQUBFKEkvFhs4XdKoWkEGCDI8wuQisjFnccSV6jS1z5B8E/w7iVdtRtKk6M7og6jzVNCtuFjF5R/5/oU1KhTTY/hdS3Pbmu7tANoAb5QrVljXr2re1qGnmAkNgH3Kr+NOIafaimBMFpJ0iJ1V9i1p9KoNFN0CNNY3GhkdFHdIJjsSwOvSDKDXZqVR0AxqCdSCrK44OrtodmKxIicpHwlW+I1gw2lJzg6pnZJ65QZKvb66b2bwwjNl9jylHkzUYbCL26p2rnktLWZgM0z3dDr6KPc3F01ounOBloAbGgDto8dlc4Pbuq4e+nIzk1AemYkqXfWP1FvQcRM0wf5YJ+SNqwUZm7deU6Ykn61w25F2yWMX9zSNI1I0231IEL0Wp2b4Bjua+vJZz+INJtShnbHdII8uaMJJtJozVIxX+4qorCqDBAiORHQqff8AGj6tPLkAPWf0WeSAXZ4ov4I8mJGEkVUUctaeZ7QNyVvsAnNOmg9ysThelQHwdHnC1uF1nijnaJMk6DkNNBz5rzPWy+Du9JG2be3YRHl6f0U+i5U+CcQUqoGrc0agaH1CtnAcvcLw2t7PoItNaJtO5EJutXBBlRi0x49VEvJA3/VZtgUFdlJxHYNLSRoOv6KpwjD8zXEVJLfumRp1HIhXzqktLXQZ9QqR7xRJd0kecj9+ypjdnL6iNbKe9MBwkg6keBGqaxPGbptejULdTo08nh0aeHVcXtyD3hqBr6TEfFX2L1ctGxa5u7qWvIRG58oXpYdHk5NjdzxZUzin2BFVw01EabmVTU+I7nLUo5D2sl2mwEzK017ZOOIUHhpyCm+TGkmIkp3BbJv024quAy9xnwk/MK1pfBOmZm340uH1cwYSKbSHjz/wqqjxUWtrtDdKznHyLhBlenWWCUqTqpgfXS712heP4zadlcVWfhefaZCeHGT6A7RecO8bGhS7Gq3PTH2diR4Qd1T8QYkyvWz025RHl8lWlIqnBJ2CzlBFKFmECSKKUI3CISRCyMwhd06haQQYIMgrhFUQjHKtUuJLjJPNWOGcRVqMBrjlHLw8FVhdJqTVAs1l1aPuYr0iS9uoP6KmOM12PdLiHHRwP9FJ4a4kNq4gjMxx1HMeIWyfaWl83MCM3UaOCl9DqS0N30YTDsdrUSSx32jJB1E9V1ccQVn1A9ztW7dB6LS3H8N/wVdPEf0TdL+G7571VoHgE/PF2LxkZ3/XK0uOc97dSbutc9i0VART5E7xylbGz4btLQZ6hDnDm4j4BZ7ividtx3KYhg59fILRkpSqKM1S2zNJBFIBdZIKISRAWMS8KZmqtb+KR8Cf0WtxKsyiD2udlJuUAtB1ESYjkSs3w3Sm6YTs2XH5D5r0q/tmVmZeQ/LnbMRBAB5dV4v6hJeRL8Hsfp8G4OS7Mjc9iQKtrUJJ+Pg7mD5haLB7ytUoMeAcrgdfIkHT0T9nw7SAAyU3A6CGBs+RGsfBXGKllG3FBgyuLcoj7ojUrzG0elTRnhx1TYYMmNE4ziulWkAt+R95WOrcKVaDXVHN7YNlxb3c0c8oMggbkxMeq7o4hZloeKWR43aYB6Egt3jp8jEnihHN3Vmqub5pALS3z5evQrPY/fgtBHMex0+YXD6wLsgOkzJj7PP1hUeLXQknXKdRt4x+/FPjj7iGedxJWG3LBTqh8Hvd3xIGYD9PVR77impVpBjgJBEEaRBkaKZwfg7bgvdWBDACAdgXHTfwH6KdiH8N3zNGoCOjt/cL1MDh8nlZFIjUP4g1BTDXMBcBEzHwVdR4uqtbUG5qEmek6KQOAbqfst/7K0w/+HJma9QR0b/VXfiRP3EHD+ILusWFgzdjqTsDpESqDGL11Ws97hDidR5Ld4txDQs6XZUA0uiIHzJXndaoXOLjuTJWxq3dGY0UESkVRgOUF0UEjCBJGEkgxyiEAiEyQGFFBEKgoQiEkQnQoV3SqlplpIPUGFwF0moBa0OJrlo0qn11TlTiu5IjtD6ABU4RC3CP2BbHq9y95l7i4+JlNwkEQFRKhQhIIgIogFC6CC6ARMXvDNrOZw3k+zRPzPwW8dcUmNzuaJA/Yjmsfwa2W1RzBj3AP6rR21RjXZqhBI1a0wI/N/dfNesfLLI+i9D7MSZZYZjnfmoC14iGOiQ06t08QhiNwapLm5Tl1MnWBuAeqxfFj+1ealB0uG+Ug6em/wDZQeHuHa73h7qjmtB70uMlvMZf3uufjo6Ofupo9Gug0sB+6QJgwWu5ODuXn/VVtxw5TPeqAvP3TUgFvU7d4+8rmwu+zDqTjIaSNebd2/BU99TY1xLCWmdGg6e3IeCVa0UlVBrYbTt2ZAcxIJJJO3QA7RtusRj1zNXkGiGtA2AAj3Vrf413iJkj2kdJ6KpuLc1MpiGNJc5x0GwEA8yrQtbOLJUtIj0bp5cBmIygmJMCB09grex4suaQgVJHR2qqY38TJ/T2QXsemwcY+5dnl+oy8pUvg0x/iDcR9z2KrL7ii4q6OqEDoNFVwgujxxXwc/JgJQRQRCArldIFKwnKSJQSNBEklCSQJyikiE6AxIhILpOhRIhJEJ0hQhEIBdBOAKICC6aEQCC6C6p05T7KanLNFdDKDYyGroUipACDiovPL4HWNDYaBuo1zekA5Qld1oBMT4fAKI/NnNOCHjQg/d5mfRc0pt9lYxSNB/DvEsorF3N4PuP7LSYtaMcDWeM4IEslwOXqMpEnwXnuDX5p1cobmDjt1LZI05816jY4pb1aLc4DnOExsfTovOzRalZ6vpppx4mDqYXaOqF1GrWoOJ0+80efOFbU7uvawO2p3DQPtN0cBv3mn7XpJWivOG6FYdwFpPsVSjhNlFpdU1J0/FA6pOd9l3GvgfqYmasVAIkAH+ybr1GtaXneIA6aJqveMpNDGfc0/us3imLOqGOQSqNsSU6Wxt7xJcY1MqBWxppqEEktaSG8wPIJnEbmGZZ1d8v3CpiF24o8XyPPyyv2mpp1Q4S0ghdQq3BHAAzMn2A8laOZC9THmUtM4JQro4hArorlXEOUkSglYTkpFEoJWMBAooJGECKCKXQTlFBEIoAQuggEVRACiEEUwoQughl8FJNg8NzFsDx39k1pAGFzRqd/1hdBQHVIcuf1EqSKY1dl206kdP8AITqgVK4GV34tD5jb4fJTaL5Gi5bKUEOTVxUhdZ9VCuakugIBO6UnUciIn8XL239E6bVrWvI+04GXGSSY1JKVCq0kta4E09D4uMFzvLYDyXdX7J8j8isjFLhtcMr0nnYVGz/xJh3wJV1fUnUahHKZHQj/ACs7VpzotmHdvQa4iSA1x8ntBf7PD/ZLwU9FFLi7IFPHqw07RwHh080/W4hrHnHLrp6qvubYsEgEtHwUR1zJGUzP72XNLHT2jpjkbXZKq3JeddT10UZlIucABJJgBSGUCRsfkrTDbXswahHXX8rQX1Hf9WuCaMBJ5EY/GKUVnNmckNJ/MB3o/mkei4tMPNQxsOZVlhuHl31lTd0mDzJ1J+as8kabK6RztmfpUzTflPIq8t6khRMVobO6aHy5Lqyfsj0DtEp9HomnMIUyFy5qpGbj0I0mQkE9UpJl5ggdV0RzJ6YjhXQCgignAAoIoFKwiSSSUxjlEJLprZ0GpTIAgtBwRRY+7a14kOaQPNUlS2e0S5rgPEEKXglR7KzKjGudkcCYBOnNGW4gXZ6N/sSlkqtjvOdI8AdlHv8AhWk6vQpQO6CXDqGwI91CvOOybykWg5QIeIM67aeCkDFybw3DgWsazKAQRM6uOvp8Vze5D6Lk0rdrxRLRJ0AgRPRNYdhLTcVWFoLQGls67zPyTFTFLRzxcZm5hqDPxjqoOF8Zs+kVXnRpADCdAcsyhTDaHeMuH6TabXgAODm7aSCQCF5lj+HGjVqs37OoW+n3T7EL0niDHad3bhwnuODjE6ZTJ9F5tXxLtK9V7/s1nucfAuJI/QLO6SYV3obpd+i6DP6HkUzgt64VMpO65cw0Kn5TsfDoV1XpAVWubsSkGLeu+JVb2pc6GzPMjl4BG9uM5yt2H2j+gQse69oGgMj9R8iiZDtTBzma9j8rhuekfNWTZgSZ6kCJ+aUpSiKVF3a5T8j1C0Fji5pWdAMbNR76tFsiQMhFUCBq5x7cADQdTooN1SzNjnuFqOAMIzUXOrMIpsuGVaTiIlwblcR4d1oPI+iVyUNlIQeR8UZvGOFq4ce37Rp7PNBNINzafZAdlA12GoVW/BYFMk1QHMLicgyiJjVrjHLWOa9J4qxijULgXU5AMZxm5t0bGx0GqzFvbuubhlOnlBeMjTTMNAIlxI3gNJJjSVfElkhzYuePiyOEXopsHvn03N7QCvTjUT3xrAjqfAz6LaY9at+iueJAIbTDSC1wdVIkOadW/Vtq+4W6wbgyha0DA7R7ZMmJLupO/wAgsZx5fPcy3Y5oaCXv08O4z4Zj/OFN18C7MiSfRcly1GD8MU7i2JDiKxEtk93fRsfr4rJ31s5jjTqsgjQtcP3opxmpNpFJ4pQSb+Suu8RzZmU25uruQ8vFcYbX9wrKQREAAcoj5KreAKpjYx780RUXrdkC5NUa4DJJgBRquINI0Moi0OV60kDqQFBuqv1nkV1Sr5nE/hHzUN1SStY1FiUCkDIlIru7IHKSKCVhEklCSWggCu+DaQdfUQRIzH5FUisMCxHsLinViQ0/PRZ9AN/x2yKbmgCPlMI391Tw63pQycwG2kmJJJVJxTxNQuKZyzmPKCNVLwbiulXpMo3DMz27d3NMc/AqPF1saybw4KdVlW7LYOvQkBupVpRfTvKD2lsS0f8AkFnrXHhZ1XtdScLepzywA7Y6dFd32KhlGbemXZhIyiBtolaChi04To1bJrHAB4Gh5yNJC5ueFmi2pUnjWWgnrrqVRO4pebZtJocK7SNIMyDJUvFeL6pt2h9JzKjS0yQYkGd/FPxkLaH+OL2nb2xoBsZ2gCIgNDmzPnt6rzatRI1Go5jwWw4z4gZdW9EZC15JJkR3QI0PMEn/AMVk6Dsuh1Cm/sx0c0nAtyu7zDoCeR5NJ5HoVBradxpkA79J/VSbw6kU9SR3ugCjF+UBo1aXSDznmHeKUYsHUg1oA/yeZQo0+4TzaQ723+Ers6sHknbHYhExID9FyaijUncuhj20Wj4TwjtHiq4dxh0B++4foP7dUJS4q2GEHN0i/wCFuAHVIq3Iy09xT5u6Zvwjw38lpMSzvaWUmhrYyidABty5eSX+okloLtzt5eCsazM7NCAY57LzZzcnbPaxYo440jL4RwhToZnOq1HOcCHkEMEO0dtrHryU61pWVu7OxrWvDcodPejz57b7qBd4RWqFwL2saOrifYN39VzZcGMbUa99YVAIlrqeZp1B2J0Eac908ck5acqX8+wsscI7Ubf+P+missa7dpLJcySCQdJ5jxWa4wwG4uKlN1OnIDCDBbpqGgan8LQf5lorxozzTc2mzIBkDdJHMRAHkqvEsQqUKZqCoHgRLYgxtpqtHJKL07FnijkiuSozFpY3trBFB5AOoEO+RWstOwvKQFxTE+Ih7T57hVlnxrm3ZPiDBCtbLGW1TGST0I181OU23fTKQgox49ozuM/wzcJdavD2fhcQHDydsfWF5xe2b6VUsqNLXg94HcH/ABC+gatbIzuyPDksZxjgbboA6Cs0dx3Ufhd1HjylWx531I5c3pV3A8zuT9WQqqiSri9tnMLmPBa4bgqsos1XYeeSS/LT8XJqlT0krtjO0f4Bd3r/ALjfXwCJj0HDeC6LLam+5dlfUYHZScsSJjz1WQvqbW1HBhloOhWnptZiVG3b24FxSo5XtcHahmmYGIJiCYPNZe+tuzqOZM5TErpxP8kZDCSSSowAlFCUUuggRQCSKAdStHwAyb5k/hd8lm1Y4DixtqwqATAIPkUZbQF2eg8VW4fWp0zGV1RoPlOynY/iDrZrOzp54iW7aTGkLzLE8XdVuHVQSO8CPAiOS2uEfxBZUDWVmw/adwT58lB42kh1JFrdYWz6bQqhoBcHB3tI9lI42pilZVnZQSG6cxrA28Jn0WTxjiepTu2PLfq2gx4zofVM4tx521CvSLTD2ENPSRGqXhKrCmujF9pJkuJ8+g5eSbrVSTkZq4/AdSmalUzDdXHZTbJjaY6uO56/2SDjTWmiOZB+1yM9Qq24f3tNiZ9Vo2ukbaeKpcQt2jUaa+iDMiZavlqfthB8FBw50wBqToBznkAvQMK4NbTaH3Q77hLac/ZHIvjdxg93lznYBtRVsaMXJ0imwHhp1d+d3dpE783Rocvhput062axoa2GtaIA5R5KPdkgA04GWAWxEAbCPBcVKznDvtkjlyXBkyObPVxYljX5HraqM4yySBvyHqpd1Urlpyn2VLRrPNQNYyORJ7o11gKwqY86iBnaAdpBnVTLWU1ti1Tteyhz6jjAaJzHyEbq0r4Te0yC9hptfOUuOeCASGuLJDSQCdfFPU+LWD6yGh4MZjoWz+YagKwq8Ysq0XMf9YxwhwJkGCCNd9wFSDivqRHJzf0tEP8A0zM0GpcGerGgemspp/D1Bxl9So9vNpIAPq2Fial7UfUDKVQtYSSc3eyidvRPYtV7MsbSrvqS3vbaHwjktGLb0aeRJbNj9Esm6NosJ23dPvKdsOILeiYaA3y1+O6wlrg11VMsY8k8zoPMkq6w7g/su/c1WFwEhjeviUJxp7ZoTtaVGqucepPGjtfIqppucXTmkeemqhVrprJyuExPLUeXNQ7bEm6HMQemsfFTopyJ+O4Cy5Yc3ce0d1w1I8COY8F5viuC1LaoWVG6H7Lh9lw6g/puF6W26c8BoJ8+Z8VNubCnVpOp1Wy0j26OB5HxVceVw0+iGXDGe12eQm6gZGAAxqeTRzJKbY0aTJB2HN35ipWLYI63qlhBLASWnYPA+8Sdx5eShd8k5ZJOhcdAPBq707VnmNU6JtDEclXuuLSAWgg9dwnHFRaNuGDqfif6J6g8lsneSr4pfBOa+TtBEoKzEBKSCKQIUUAkmQAooIhOAKKCITANxwzc291R7C4IFT7rjoT0IPVZfjLCPodQUg9ry/UAfaA5Zhyn9FU3FzkiPtHYDeVw2kcxc4lz3bk67+JXNP22olIq+xW9DL4uO5/QKVSppk1mt3IHhz9l2LiRoIHiolA3l7lGVupVc6k6oNdP30U1z/AKfw5bireUGHY1Gz5A5j8AsY9G4I4JpWdNtaoM1ctB1/8ArnZrR+LqfTzdv5fdvdUMMY1kDqSDI9FcXV3LvBvePnyCyXE7zUDQw94aFo3Ld5HMkGdOh8EuePKFIpgmoztku74goU3RnHnBMHadNfNV13jJMlrRWEaZHNd7yZCz9amWAlztep1Wfr3YmdD8FxLFZ3SzV2a2pxCdZbUYOY7rh5b6KVY40ypDa9NjwdROhA6xOiwLbiTsFq+HsQt7duevbCs57e6anaOaMrntdlZTHQDfpor4/SvI6Vf6IS9WoK2i7trWjTqZ6LabgftUqv1jCPAg5mHynyWns62GO7tW1ZRPMw57P+7CD7gLF0rmzqkFlrUoucCQaNOsNBOoNSrlI/lXdxbthnYVqru0BcPpAoUwWt0Pep1SZn8qq/TZIaVMl+4x5Nu0OY2bJ5cGZaZY52Xs4YImAZ3dpG87qqwPFmW+eTmJOhILjHJWVnh76VlcXxcwk5WNZJMfWtAfmGh1G3RYuteucSSR108defmoPH/UX8qr2mkveLqhdIzRy7xaCPFqgNxOvcvyjQczsAOZVM5pOup/fVdtvXNGWYnUx7LeP7IVZvuzU0cUpMGUQ88yTG35j8gnqeKtcCYzR0BDW/zcz4LHOvo3AMbafMLh+MOMS50DYDQDyA0S+FjfuEeh0r9rNXCOg5k8hA1JPRT6XEVIMLn6HkDA20jf+q8xtcQObNmM9SZPjvshf3FOZc4uPQfKUnh2N59WbLirFmGtQ7CmKpFPOSQ97iHnvNaBplGxBEGTO6yuO0Ozr1KdMkNmWTvkeA9oJ8AQE5huK0aziKrXNIqTSa0BwyHemSTsIBB8/JO8aH/1WbbNTYY6d0CPgu2KpHC3b2UgsTvmkpyiXt3EhcsrJ/tJGmhRTraAOApKPbkgkHmn5V1K0TqgIrmUktjUdSjKKSohRJSkkmTFDKar3OUdSdgkktOTS0FK2C1oQcztXH4eATVauS4tb6noPBJJTy6SSGjt2Kmxrdt+p1PujUuUklAoMm4KteFb0U7um92zczj5Bp1SSWQGbbEuJw1hgy5+vvssjd35ecxOv72SSRsCQzcYrUe3K55cPzQ4/wDYjN8VU1Gb8tUkkBhyi0ASVeWdPMymQyq76qodNjq+IjlPX/CSV8CtslkdIn2tnmNOaUjsHu79VoB+1BExAn5qXa0gOw7lvrRedXxP2tySdZPxPqkl2pEHv+f3NL2TXYAQQNKbjoZEsLyDOs6gFeV0jokkvOl2dSHAVVXFXvujbb2/ZSSSBGS9cPckkgE4DvGFIp2U8wkksYuMBtWiuyTp3j7NKlcYVs1Vp/IPgkkm+BfkoMyLa0FJJKMP/SE7TrSkkmTAdZkEkkw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AutoShape 6" descr="data:image/jpeg;base64,/9j/4AAQSkZJRgABAQAAAQABAAD/2wCEAAkGBhQSEBQUExQVFRQUFBcWFhgYGBUUGBcUFhgVFBQUGBQXHCYeFxokHBcUHy8gJCcpLCwsFR4xNTAqNSYrLCkBCQoKDgwOGg8PGikkHyQpLCksMCwsLCwsLCwsLCwsLCksLCksLCwsLCwsLCwsLCwsLCwsLCwsLCwsLCwsLCksKf/AABEIALgBEgMBIgACEQEDEQH/xAAcAAABBQEBAQAAAAAAAAAAAAABAAMEBQYCBwj/xAA/EAABAwIEAwYCCAUEAQUAAAABAAIRAwQFEiExBkFREyJhcYGRobEUIzJCUmLB8AeC0eHxFRZykqIkMzRDc//EABoBAAMBAQEBAAAAAAAAAAAAAAECAwAEBQb/xAAqEQACAgICAQMDAwUAAAAAAAAAAQIRAyESMRMEIkEyUWEFFPBScYGxwf/aAAwDAQACEQMRAD8A8phGEUYT0KABSLOzdVeGMEkpkBWPD912VzSd0eAfI6IgO3cN1g9zMslgk9OqaqYLVbSFUthp26mdBovXrq5pUi1pjPcaesf0VVj7qf0q1oCMoJdH/EaD3QUgGIteCbl7M2UCdgTqnW8IFvdcZqHZo0/ytrjF/XZXpspMc4Oc0GB3QPvEnkn6dNv08fi7Iz4DMIW5M1HmmIcNV6Lcz2aDcgzCjvwqoKfaFpDDzXqXGtTJa1MozuIM+E8/RVuP25OGMDWknIzYT8k6mwNGEw/BK1YE02FwHPZN3uF1KJiowt+XuvQOE3Op4eS1vfGfSNZE6QnMYb2uH56zMjyySDyKbyO6FrR5lCMJBGF1JCWCEYRhKEaBZyQuQnCFzCDQUwQhCtcIwM19ZIHWB85W4wnge3gZxJ67z0UJ5Yw7KRg5dHmULtts47NcY8CvYbThOjoGsaS3U6bT8jon34FlEODfAx7jRS/cRH8TPFuxdpoddtN0fozs2XKc3SDPsvYKWE0SGgsDS3Ubbpixsabq9RwAlgA8uaPlF4nmDcDrSB2bhPMiB7p264fqsEhpf1yglel2OLNruqUsoho3+GvipfDdl9SRIJDnb8xmKHlZuJ4yKRJygGeka+y5cwgwQZ6c/ZemXdCl/q1INaA7K7OPTRZ7ii3aMTYGgAF1P5p1OwVRmKlk9okscB1LSB7plexX+MNp3NC3NIPbVBB8I5x0Xn3HGEMt7oino1wzAdJ3SxlbC1RnYSRhKEzRrOUkUEjQQJIpJaCNgJ62oF72tG7iAPMpsKdgX/yaP/6N+axi8xLgY0KeZ9QAxMQo2AcIVbhvaTkYDoTuSOi2nG+tN2Vk93ckeKi16D62G0mW7oIDSQDExuJQtgKG/wAJuKl2xjKmdzdQdg2DuVd/7cqsc6u9/aVA2GiIjmYK64KtX0TWbVP1pAgzmMRG/mrPAbKrTDu2dIgkkmZJJOnTRZsBRWnEN46k54pNJbMnWdNDoqrDbm5+tut5aQZkaDp0WzwvEqbbeo/TIaj9f5old3tGkLRxaRldJPQgnVG/waigw+leXFuc2VrXTBdMwfBG8x64tmNpPphwIDWuBOp2GkaKz4nZcGlT+ik6ESGwJEaeim3Vnn7BtSM8tcfNok/Fa12YzVtxHcW8MdRntCcsHrrGyr+IcUua720nNy5tmjn5lek1bOk97XkD6vbzO6osdswb23qNGgc4ehaUYyV9GadHntTBKoqNp5Zc7YBT7rg6vTZmdl8p1W8oMb9KcdMwpiPIkysnxPXvO0eCHdlPdgCI81aOSUnSEcUkZSEYSARhdZI5IVhgmFCtUhxho1PXyUBy23C1nka3TvOAJ8B+9VDNPiimONs0uF4GAwZMrWjQcv35qVVrZSIOvTQ/FTmd5oY37PM6b+CkUcJZ5rwsmW2exi9Pqyps71tMRqXH4k/pyVha4lOg111J2nwH72Rfw+C6Qq7FMFqBpLXb6dEnkHeChmu458w2OuwMiUO1hxe0Q6NRydHInqqapc1M0Zw2SBJ5AeHNWNZoDBL8x/GI+Qn5hPGbTtHLOH3KbFOL205Yyk5tR3LLEnaZ5qvsuLK1CmKRpu7Uklun2pMlW9ShTrVGNfAOZpa7o8HSD0Oyt34c36WJAzNYY9xJXoRlFro5GmmZ7EL2sK9O6+juBaCH7EwfLdRcZ4no3HfZScajCHTl6aiT6K6w3HKr76pQdT+qaCCSDpGxnxUzAcBpMq3BIGV7tPDT+pKbrsXsqT/EGm5geKTi5ogkAaeqxWLXtW6e6sWnKNNNgOi9Rs+FaVOhWpQCXS4fzTHssvwzbhthdhwEtc8eoajFpbRmmY2ywurW/wDbY50dP6pm5tXU3Fr2lrhyK9Hr3f0LDaL6TQS4N15SRJJWCxjFn3D87wAYjTRUTcgdFeUEYSKzQUBFKEkvFhs4XdKoWkEGCDI8wuQisjFnccSV6jS1z5B8E/w7iVdtRtKk6M7og6jzVNCtuFjF5R/5/oU1KhTTY/hdS3Pbmu7tANoAb5QrVljXr2re1qGnmAkNgH3Kr+NOIafaimBMFpJ0iJ1V9i1p9KoNFN0CNNY3GhkdFHdIJjsSwOvSDKDXZqVR0AxqCdSCrK44OrtodmKxIicpHwlW+I1gw2lJzg6pnZJ65QZKvb66b2bwwjNl9jylHkzUYbCL26p2rnktLWZgM0z3dDr6KPc3F01ounOBloAbGgDto8dlc4Pbuq4e+nIzk1AemYkqXfWP1FvQcRM0wf5YJ+SNqwUZm7deU6Ykn61w25F2yWMX9zSNI1I0231IEL0Wp2b4Bjua+vJZz+INJtShnbHdII8uaMJJtJozVIxX+4qorCqDBAiORHQqff8AGj6tPLkAPWf0WeSAXZ4ov4I8mJGEkVUUctaeZ7QNyVvsAnNOmg9ysThelQHwdHnC1uF1nijnaJMk6DkNNBz5rzPWy+Du9JG2be3YRHl6f0U+i5U+CcQUqoGrc0agaH1CtnAcvcLw2t7PoItNaJtO5EJutXBBlRi0x49VEvJA3/VZtgUFdlJxHYNLSRoOv6KpwjD8zXEVJLfumRp1HIhXzqktLXQZ9QqR7xRJd0kecj9+ypjdnL6iNbKe9MBwkg6keBGqaxPGbptejULdTo08nh0aeHVcXtyD3hqBr6TEfFX2L1ctGxa5u7qWvIRG58oXpYdHk5NjdzxZUzin2BFVw01EabmVTU+I7nLUo5D2sl2mwEzK017ZOOIUHhpyCm+TGkmIkp3BbJv024quAy9xnwk/MK1pfBOmZm340uH1cwYSKbSHjz/wqqjxUWtrtDdKznHyLhBlenWWCUqTqpgfXS712heP4zadlcVWfhefaZCeHGT6A7RecO8bGhS7Gq3PTH2diR4Qd1T8QYkyvWz025RHl8lWlIqnBJ2CzlBFKFmECSKKUI3CISRCyMwhd06haQQYIMgrhFUQjHKtUuJLjJPNWOGcRVqMBrjlHLw8FVhdJqTVAs1l1aPuYr0iS9uoP6KmOM12PdLiHHRwP9FJ4a4kNq4gjMxx1HMeIWyfaWl83MCM3UaOCl9DqS0N30YTDsdrUSSx32jJB1E9V1ccQVn1A9ztW7dB6LS3H8N/wVdPEf0TdL+G7571VoHgE/PF2LxkZ3/XK0uOc97dSbutc9i0VART5E7xylbGz4btLQZ6hDnDm4j4BZ7ividtx3KYhg59fILRkpSqKM1S2zNJBFIBdZIKISRAWMS8KZmqtb+KR8Cf0WtxKsyiD2udlJuUAtB1ESYjkSs3w3Sm6YTs2XH5D5r0q/tmVmZeQ/LnbMRBAB5dV4v6hJeRL8Hsfp8G4OS7Mjc9iQKtrUJJ+Pg7mD5haLB7ytUoMeAcrgdfIkHT0T9nw7SAAyU3A6CGBs+RGsfBXGKllG3FBgyuLcoj7ojUrzG0elTRnhx1TYYMmNE4ziulWkAt+R95WOrcKVaDXVHN7YNlxb3c0c8oMggbkxMeq7o4hZloeKWR43aYB6Egt3jp8jEnihHN3Vmqub5pALS3z5evQrPY/fgtBHMex0+YXD6wLsgOkzJj7PP1hUeLXQknXKdRt4x+/FPjj7iGedxJWG3LBTqh8Hvd3xIGYD9PVR77impVpBjgJBEEaRBkaKZwfg7bgvdWBDACAdgXHTfwH6KdiH8N3zNGoCOjt/cL1MDh8nlZFIjUP4g1BTDXMBcBEzHwVdR4uqtbUG5qEmek6KQOAbqfst/7K0w/+HJma9QR0b/VXfiRP3EHD+ILusWFgzdjqTsDpESqDGL11Ws97hDidR5Ld4txDQs6XZUA0uiIHzJXndaoXOLjuTJWxq3dGY0UESkVRgOUF0UEjCBJGEkgxyiEAiEyQGFFBEKgoQiEkQnQoV3SqlplpIPUGFwF0moBa0OJrlo0qn11TlTiu5IjtD6ABU4RC3CP2BbHq9y95l7i4+JlNwkEQFRKhQhIIgIogFC6CC6ARMXvDNrOZw3k+zRPzPwW8dcUmNzuaJA/Yjmsfwa2W1RzBj3AP6rR21RjXZqhBI1a0wI/N/dfNesfLLI+i9D7MSZZYZjnfmoC14iGOiQ06t08QhiNwapLm5Tl1MnWBuAeqxfFj+1ealB0uG+Ug6em/wDZQeHuHa73h7qjmtB70uMlvMZf3uufjo6Ofupo9Gug0sB+6QJgwWu5ODuXn/VVtxw5TPeqAvP3TUgFvU7d4+8rmwu+zDqTjIaSNebd2/BU99TY1xLCWmdGg6e3IeCVa0UlVBrYbTt2ZAcxIJJJO3QA7RtusRj1zNXkGiGtA2AAj3Vrf413iJkj2kdJ6KpuLc1MpiGNJc5x0GwEA8yrQtbOLJUtIj0bp5cBmIygmJMCB09grex4suaQgVJHR2qqY38TJ/T2QXsemwcY+5dnl+oy8pUvg0x/iDcR9z2KrL7ii4q6OqEDoNFVwgujxxXwc/JgJQRQRCArldIFKwnKSJQSNBEklCSQJyikiE6AxIhILpOhRIhJEJ0hQhEIBdBOAKICC6aEQCC6C6p05T7KanLNFdDKDYyGroUipACDiovPL4HWNDYaBuo1zekA5Qld1oBMT4fAKI/NnNOCHjQg/d5mfRc0pt9lYxSNB/DvEsorF3N4PuP7LSYtaMcDWeM4IEslwOXqMpEnwXnuDX5p1cobmDjt1LZI05816jY4pb1aLc4DnOExsfTovOzRalZ6vpppx4mDqYXaOqF1GrWoOJ0+80efOFbU7uvawO2p3DQPtN0cBv3mn7XpJWivOG6FYdwFpPsVSjhNlFpdU1J0/FA6pOd9l3GvgfqYmasVAIkAH+ybr1GtaXneIA6aJqveMpNDGfc0/us3imLOqGOQSqNsSU6Wxt7xJcY1MqBWxppqEEktaSG8wPIJnEbmGZZ1d8v3CpiF24o8XyPPyyv2mpp1Q4S0ghdQq3BHAAzMn2A8laOZC9THmUtM4JQro4hArorlXEOUkSglYTkpFEoJWMBAooJGECKCKXQTlFBEIoAQuggEVRACiEEUwoQughl8FJNg8NzFsDx39k1pAGFzRqd/1hdBQHVIcuf1EqSKY1dl206kdP8AITqgVK4GV34tD5jb4fJTaL5Gi5bKUEOTVxUhdZ9VCuakugIBO6UnUciIn8XL239E6bVrWvI+04GXGSSY1JKVCq0kta4E09D4uMFzvLYDyXdX7J8j8isjFLhtcMr0nnYVGz/xJh3wJV1fUnUahHKZHQj/ACs7VpzotmHdvQa4iSA1x8ntBf7PD/ZLwU9FFLi7IFPHqw07RwHh080/W4hrHnHLrp6qvubYsEgEtHwUR1zJGUzP72XNLHT2jpjkbXZKq3JeddT10UZlIucABJJgBSGUCRsfkrTDbXswahHXX8rQX1Hf9WuCaMBJ5EY/GKUVnNmckNJ/MB3o/mkei4tMPNQxsOZVlhuHl31lTd0mDzJ1J+as8kabK6RztmfpUzTflPIq8t6khRMVobO6aHy5Lqyfsj0DtEp9HomnMIUyFy5qpGbj0I0mQkE9UpJl5ggdV0RzJ6YjhXQCgignAAoIoFKwiSSSUxjlEJLprZ0GpTIAgtBwRRY+7a14kOaQPNUlS2e0S5rgPEEKXglR7KzKjGudkcCYBOnNGW4gXZ6N/sSlkqtjvOdI8AdlHv8AhWk6vQpQO6CXDqGwI91CvOOybykWg5QIeIM67aeCkDFybw3DgWsazKAQRM6uOvp8Vze5D6Lk0rdrxRLRJ0AgRPRNYdhLTcVWFoLQGls67zPyTFTFLRzxcZm5hqDPxjqoOF8Zs+kVXnRpADCdAcsyhTDaHeMuH6TabXgAODm7aSCQCF5lj+HGjVqs37OoW+n3T7EL0niDHad3bhwnuODjE6ZTJ9F5tXxLtK9V7/s1nucfAuJI/QLO6SYV3obpd+i6DP6HkUzgt64VMpO65cw0Kn5TsfDoV1XpAVWubsSkGLeu+JVb2pc6GzPMjl4BG9uM5yt2H2j+gQse69oGgMj9R8iiZDtTBzma9j8rhuekfNWTZgSZ6kCJ+aUpSiKVF3a5T8j1C0Fji5pWdAMbNR76tFsiQMhFUCBq5x7cADQdTooN1SzNjnuFqOAMIzUXOrMIpsuGVaTiIlwblcR4d1oPI+iVyUNlIQeR8UZvGOFq4ce37Rp7PNBNINzafZAdlA12GoVW/BYFMk1QHMLicgyiJjVrjHLWOa9J4qxijULgXU5AMZxm5t0bGx0GqzFvbuubhlOnlBeMjTTMNAIlxI3gNJJjSVfElkhzYuePiyOEXopsHvn03N7QCvTjUT3xrAjqfAz6LaY9at+iueJAIbTDSC1wdVIkOadW/Vtq+4W6wbgyha0DA7R7ZMmJLupO/wAgsZx5fPcy3Y5oaCXv08O4z4Zj/OFN18C7MiSfRcly1GD8MU7i2JDiKxEtk93fRsfr4rJ31s5jjTqsgjQtcP3opxmpNpFJ4pQSb+Suu8RzZmU25uruQ8vFcYbX9wrKQREAAcoj5KreAKpjYx780RUXrdkC5NUa4DJJgBRquINI0Moi0OV60kDqQFBuqv1nkV1Sr5nE/hHzUN1SStY1FiUCkDIlIru7IHKSKCVhEklCSWggCu+DaQdfUQRIzH5FUisMCxHsLinViQ0/PRZ9AN/x2yKbmgCPlMI391Tw63pQycwG2kmJJJVJxTxNQuKZyzmPKCNVLwbiulXpMo3DMz27d3NMc/AqPF1saybw4KdVlW7LYOvQkBupVpRfTvKD2lsS0f8AkFnrXHhZ1XtdScLepzywA7Y6dFd32KhlGbemXZhIyiBtolaChi04To1bJrHAB4Gh5yNJC5ueFmi2pUnjWWgnrrqVRO4pebZtJocK7SNIMyDJUvFeL6pt2h9JzKjS0yQYkGd/FPxkLaH+OL2nb2xoBsZ2gCIgNDmzPnt6rzatRI1Go5jwWw4z4gZdW9EZC15JJkR3QI0PMEn/AMVk6Dsuh1Cm/sx0c0nAtyu7zDoCeR5NJ5HoVBradxpkA79J/VSbw6kU9SR3ugCjF+UBo1aXSDznmHeKUYsHUg1oA/yeZQo0+4TzaQ723+Ers6sHknbHYhExID9FyaijUncuhj20Wj4TwjtHiq4dxh0B++4foP7dUJS4q2GEHN0i/wCFuAHVIq3Iy09xT5u6Zvwjw38lpMSzvaWUmhrYyidABty5eSX+okloLtzt5eCsazM7NCAY57LzZzcnbPaxYo440jL4RwhToZnOq1HOcCHkEMEO0dtrHryU61pWVu7OxrWvDcodPejz57b7qBd4RWqFwL2saOrifYN39VzZcGMbUa99YVAIlrqeZp1B2J0Eac908ck5acqX8+wsscI7Ubf+P+missa7dpLJcySCQdJ5jxWa4wwG4uKlN1OnIDCDBbpqGgan8LQf5lorxozzTc2mzIBkDdJHMRAHkqvEsQqUKZqCoHgRLYgxtpqtHJKL07FnijkiuSozFpY3trBFB5AOoEO+RWstOwvKQFxTE+Ih7T57hVlnxrm3ZPiDBCtbLGW1TGST0I181OU23fTKQgox49ozuM/wzcJdavD2fhcQHDydsfWF5xe2b6VUsqNLXg94HcH/ABC+gatbIzuyPDksZxjgbboA6Cs0dx3Ufhd1HjylWx531I5c3pV3A8zuT9WQqqiSri9tnMLmPBa4bgqsos1XYeeSS/LT8XJqlT0krtjO0f4Bd3r/ALjfXwCJj0HDeC6LLam+5dlfUYHZScsSJjz1WQvqbW1HBhloOhWnptZiVG3b24FxSo5XtcHahmmYGIJiCYPNZe+tuzqOZM5TErpxP8kZDCSSSowAlFCUUuggRQCSKAdStHwAyb5k/hd8lm1Y4DixtqwqATAIPkUZbQF2eg8VW4fWp0zGV1RoPlOynY/iDrZrOzp54iW7aTGkLzLE8XdVuHVQSO8CPAiOS2uEfxBZUDWVmw/adwT58lB42kh1JFrdYWz6bQqhoBcHB3tI9lI42pilZVnZQSG6cxrA28Jn0WTxjiepTu2PLfq2gx4zofVM4tx521CvSLTD2ENPSRGqXhKrCmujF9pJkuJ8+g5eSbrVSTkZq4/AdSmalUzDdXHZTbJjaY6uO56/2SDjTWmiOZB+1yM9Qq24f3tNiZ9Vo2ukbaeKpcQt2jUaa+iDMiZavlqfthB8FBw50wBqToBznkAvQMK4NbTaH3Q77hLac/ZHIvjdxg93lznYBtRVsaMXJ0imwHhp1d+d3dpE783Rocvhput062axoa2GtaIA5R5KPdkgA04GWAWxEAbCPBcVKznDvtkjlyXBkyObPVxYljX5HraqM4yySBvyHqpd1Urlpyn2VLRrPNQNYyORJ7o11gKwqY86iBnaAdpBnVTLWU1ti1Tteyhz6jjAaJzHyEbq0r4Te0yC9hptfOUuOeCASGuLJDSQCdfFPU+LWD6yGh4MZjoWz+YagKwq8Ysq0XMf9YxwhwJkGCCNd9wFSDivqRHJzf0tEP8A0zM0GpcGerGgemspp/D1Bxl9So9vNpIAPq2Fial7UfUDKVQtYSSc3eyidvRPYtV7MsbSrvqS3vbaHwjktGLb0aeRJbNj9Esm6NosJ23dPvKdsOILeiYaA3y1+O6wlrg11VMsY8k8zoPMkq6w7g/su/c1WFwEhjeviUJxp7ZoTtaVGqucepPGjtfIqppucXTmkeemqhVrprJyuExPLUeXNQ7bEm6HMQemsfFTopyJ+O4Cy5Yc3ce0d1w1I8COY8F5viuC1LaoWVG6H7Lh9lw6g/puF6W26c8BoJ8+Z8VNubCnVpOp1Wy0j26OB5HxVceVw0+iGXDGe12eQm6gZGAAxqeTRzJKbY0aTJB2HN35ipWLYI63qlhBLASWnYPA+8Sdx5eShd8k5ZJOhcdAPBq707VnmNU6JtDEclXuuLSAWgg9dwnHFRaNuGDqfif6J6g8lsneSr4pfBOa+TtBEoKzEBKSCKQIUUAkmQAooIhOAKKCITANxwzc291R7C4IFT7rjoT0IPVZfjLCPodQUg9ry/UAfaA5Zhyn9FU3FzkiPtHYDeVw2kcxc4lz3bk67+JXNP22olIq+xW9DL4uO5/QKVSppk1mt3IHhz9l2LiRoIHiolA3l7lGVupVc6k6oNdP30U1z/AKfw5bireUGHY1Gz5A5j8AsY9G4I4JpWdNtaoM1ctB1/8ArnZrR+LqfTzdv5fdvdUMMY1kDqSDI9FcXV3LvBvePnyCyXE7zUDQw94aFo3Ld5HMkGdOh8EuePKFIpgmoztku74goU3RnHnBMHadNfNV13jJMlrRWEaZHNd7yZCz9amWAlztep1Wfr3YmdD8FxLFZ3SzV2a2pxCdZbUYOY7rh5b6KVY40ypDa9NjwdROhA6xOiwLbiTsFq+HsQt7duevbCs57e6anaOaMrntdlZTHQDfpor4/SvI6Vf6IS9WoK2i7trWjTqZ6LabgftUqv1jCPAg5mHynyWns62GO7tW1ZRPMw57P+7CD7gLF0rmzqkFlrUoucCQaNOsNBOoNSrlI/lXdxbthnYVqru0BcPpAoUwWt0Pep1SZn8qq/TZIaVMl+4x5Nu0OY2bJ5cGZaZY52Xs4YImAZ3dpG87qqwPFmW+eTmJOhILjHJWVnh76VlcXxcwk5WNZJMfWtAfmGh1G3RYuteucSSR108defmoPH/UX8qr2mkveLqhdIzRy7xaCPFqgNxOvcvyjQczsAOZVM5pOup/fVdtvXNGWYnUx7LeP7IVZvuzU0cUpMGUQ88yTG35j8gnqeKtcCYzR0BDW/zcz4LHOvo3AMbafMLh+MOMS50DYDQDyA0S+FjfuEeh0r9rNXCOg5k8hA1JPRT6XEVIMLn6HkDA20jf+q8xtcQObNmM9SZPjvshf3FOZc4uPQfKUnh2N59WbLirFmGtQ7CmKpFPOSQ97iHnvNaBplGxBEGTO6yuO0Ozr1KdMkNmWTvkeA9oJ8AQE5huK0aziKrXNIqTSa0BwyHemSTsIBB8/JO8aH/1WbbNTYY6d0CPgu2KpHC3b2UgsTvmkpyiXt3EhcsrJ/tJGmhRTraAOApKPbkgkHmn5V1K0TqgIrmUktjUdSjKKSohRJSkkmTFDKar3OUdSdgkktOTS0FK2C1oQcztXH4eATVauS4tb6noPBJJTy6SSGjt2Kmxrdt+p1PujUuUklAoMm4KteFb0U7um92zczj5Bp1SSWQGbbEuJw1hgy5+vvssjd35ecxOv72SSRsCQzcYrUe3K55cPzQ4/wDYjN8VU1Gb8tUkkBhyi0ASVeWdPMymQyq76qodNjq+IjlPX/CSV8CtslkdIn2tnmNOaUjsHu79VoB+1BExAn5qXa0gOw7lvrRedXxP2tySdZPxPqkl2pEHv+f3NL2TXYAQQNKbjoZEsLyDOs6gFeV0jokkvOl2dSHAVVXFXvujbb2/ZSSSBGS9cPckkgE4DvGFIp2U8wkksYuMBtWiuyTp3j7NKlcYVs1Vp/IPgkkm+BfkoMyLa0FJJKMP/SE7TrSkkmTAdZkEkkw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6F20441-FD38-46C4-BAD9-8D92104B5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663">
            <a:off x="1874929" y="417871"/>
            <a:ext cx="3820185" cy="6022258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4D19F252-F538-4DD6-8664-07820349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514" y="4058694"/>
            <a:ext cx="2724164" cy="1181568"/>
          </a:xfrm>
        </p:spPr>
        <p:txBody>
          <a:bodyPr>
            <a:normAutofit fontScale="55000" lnSpcReduction="20000"/>
          </a:bodyPr>
          <a:lstStyle/>
          <a:p>
            <a:pPr marL="0" lvl="0" indent="0" algn="r">
              <a:buNone/>
            </a:pPr>
            <a:r>
              <a:rPr lang="nb-NO" sz="6600" b="1" dirty="0" err="1">
                <a:solidFill>
                  <a:srgbClr val="FF0000"/>
                </a:solidFill>
              </a:rPr>
              <a:t>Ministerial</a:t>
            </a:r>
            <a:r>
              <a:rPr lang="nb-NO" sz="6600" b="1" dirty="0">
                <a:solidFill>
                  <a:srgbClr val="FF0000"/>
                </a:solidFill>
              </a:rPr>
              <a:t> </a:t>
            </a:r>
            <a:r>
              <a:rPr lang="nb-NO" sz="6600" b="1" dirty="0" err="1">
                <a:solidFill>
                  <a:srgbClr val="FF0000"/>
                </a:solidFill>
              </a:rPr>
              <a:t>Declaration</a:t>
            </a:r>
            <a:endParaRPr lang="nb-NO" sz="6600" b="1" dirty="0">
              <a:solidFill>
                <a:srgbClr val="FF0000"/>
              </a:solidFill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286B78E2-BDFD-4B46-A1FF-935985B4AAC4}"/>
              </a:ext>
            </a:extLst>
          </p:cNvPr>
          <p:cNvSpPr txBox="1">
            <a:spLocks/>
          </p:cNvSpPr>
          <p:nvPr/>
        </p:nvSpPr>
        <p:spPr bwMode="auto">
          <a:xfrm>
            <a:off x="5997266" y="1916832"/>
            <a:ext cx="272416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nb-NO" sz="6600" b="1" kern="0" dirty="0">
                <a:solidFill>
                  <a:srgbClr val="FF0000"/>
                </a:solidFill>
              </a:rPr>
              <a:t>High-</a:t>
            </a:r>
            <a:r>
              <a:rPr lang="nb-NO" sz="6600" b="1" kern="0" dirty="0" err="1">
                <a:solidFill>
                  <a:srgbClr val="FF0000"/>
                </a:solidFill>
              </a:rPr>
              <a:t>level</a:t>
            </a:r>
            <a:endParaRPr lang="nb-NO" sz="6600" b="1" kern="0" dirty="0">
              <a:solidFill>
                <a:srgbClr val="FF0000"/>
              </a:solidFill>
            </a:endParaRPr>
          </a:p>
          <a:p>
            <a:pPr marL="0" indent="0" algn="r">
              <a:buFontTx/>
              <a:buNone/>
            </a:pPr>
            <a:r>
              <a:rPr lang="nb-NO" sz="6600" b="1" kern="0" dirty="0">
                <a:solidFill>
                  <a:srgbClr val="FF0000"/>
                </a:solidFill>
              </a:rPr>
              <a:t>Meeting</a:t>
            </a:r>
          </a:p>
          <a:p>
            <a:pPr marL="0" indent="0" algn="r">
              <a:buFontTx/>
              <a:buNone/>
            </a:pPr>
            <a:r>
              <a:rPr lang="nb-NO" sz="6600" b="1" kern="0" dirty="0" err="1">
                <a:solidFill>
                  <a:srgbClr val="FF0000"/>
                </a:solidFill>
              </a:rPr>
              <a:t>March</a:t>
            </a:r>
            <a:r>
              <a:rPr lang="nb-NO" sz="6600" b="1" kern="0" dirty="0">
                <a:solidFill>
                  <a:srgbClr val="FF0000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7509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QUExQVFRQUFBcWFhgYGBUUGBcUFhgVFBQUGBQXHCYeFxokHBcUHy8gJCcpLCwsFR4xNTAqNSYrLCkBCQoKDgwOGg8PGikkHyQpLCksMCwsLCwsLCwsLCwsLCksLCksLCwsLCwsLCwsLCwsLCwsLCwsLCwsLCwsLCksKf/AABEIALgBEgMBIgACEQEDEQH/xAAcAAABBQEBAQAAAAAAAAAAAAABAAMEBQYCBwj/xAA/EAABAwIEAwYCCAUEAQUAAAABAAIRAwQFEiExBkFREyJhcYGRobEUIzJCUmLB8AeC0eHxFRZykqIkMzRDc//EABoBAAMBAQEBAAAAAAAAAAAAAAECAwAEBQb/xAAqEQACAgICAQMDAwUAAAAAAAAAAQIRAyESMRMEIkEyUWEFFPBScYGxwf/aAAwDAQACEQMRAD8A8phGEUYT0KABSLOzdVeGMEkpkBWPD912VzSd0eAfI6IgO3cN1g9zMslgk9OqaqYLVbSFUthp26mdBovXrq5pUi1pjPcaesf0VVj7qf0q1oCMoJdH/EaD3QUgGIteCbl7M2UCdgTqnW8IFvdcZqHZo0/ytrjF/XZXpspMc4Oc0GB3QPvEnkn6dNv08fi7Iz4DMIW5M1HmmIcNV6Lcz2aDcgzCjvwqoKfaFpDDzXqXGtTJa1MozuIM+E8/RVuP25OGMDWknIzYT8k6mwNGEw/BK1YE02FwHPZN3uF1KJiowt+XuvQOE3Op4eS1vfGfSNZE6QnMYb2uH56zMjyySDyKbyO6FrR5lCMJBGF1JCWCEYRhKEaBZyQuQnCFzCDQUwQhCtcIwM19ZIHWB85W4wnge3gZxJ67z0UJ5Yw7KRg5dHmULtts47NcY8CvYbThOjoGsaS3U6bT8jon34FlEODfAx7jRS/cRH8TPFuxdpoddtN0fozs2XKc3SDPsvYKWE0SGgsDS3Ubbpixsabq9RwAlgA8uaPlF4nmDcDrSB2bhPMiB7p264fqsEhpf1yglel2OLNruqUsoho3+GvipfDdl9SRIJDnb8xmKHlZuJ4yKRJygGeka+y5cwgwQZ6c/ZemXdCl/q1INaA7K7OPTRZ7ii3aMTYGgAF1P5p1OwVRmKlk9okscB1LSB7plexX+MNp3NC3NIPbVBB8I5x0Xn3HGEMt7oino1wzAdJ3SxlbC1RnYSRhKEzRrOUkUEjQQJIpJaCNgJ62oF72tG7iAPMpsKdgX/yaP/6N+axi8xLgY0KeZ9QAxMQo2AcIVbhvaTkYDoTuSOi2nG+tN2Vk93ckeKi16D62G0mW7oIDSQDExuJQtgKG/wAJuKl2xjKmdzdQdg2DuVd/7cqsc6u9/aVA2GiIjmYK64KtX0TWbVP1pAgzmMRG/mrPAbKrTDu2dIgkkmZJJOnTRZsBRWnEN46k54pNJbMnWdNDoqrDbm5+tut5aQZkaDp0WzwvEqbbeo/TIaj9f5old3tGkLRxaRldJPQgnVG/waigw+leXFuc2VrXTBdMwfBG8x64tmNpPphwIDWuBOp2GkaKz4nZcGlT+ik6ESGwJEaeim3Vnn7BtSM8tcfNok/Fa12YzVtxHcW8MdRntCcsHrrGyr+IcUua720nNy5tmjn5lek1bOk97XkD6vbzO6osdswb23qNGgc4ehaUYyV9GadHntTBKoqNp5Zc7YBT7rg6vTZmdl8p1W8oMb9KcdMwpiPIkysnxPXvO0eCHdlPdgCI81aOSUnSEcUkZSEYSARhdZI5IVhgmFCtUhxho1PXyUBy23C1nka3TvOAJ8B+9VDNPiimONs0uF4GAwZMrWjQcv35qVVrZSIOvTQ/FTmd5oY37PM6b+CkUcJZ5rwsmW2exi9Pqyps71tMRqXH4k/pyVha4lOg111J2nwH72Rfw+C6Qq7FMFqBpLXb6dEnkHeChmu458w2OuwMiUO1hxe0Q6NRydHInqqapc1M0Zw2SBJ5AeHNWNZoDBL8x/GI+Qn5hPGbTtHLOH3KbFOL205Yyk5tR3LLEnaZ5qvsuLK1CmKRpu7Uklun2pMlW9ShTrVGNfAOZpa7o8HSD0Oyt34c36WJAzNYY9xJXoRlFro5GmmZ7EL2sK9O6+juBaCH7EwfLdRcZ4no3HfZScajCHTl6aiT6K6w3HKr76pQdT+qaCCSDpGxnxUzAcBpMq3BIGV7tPDT+pKbrsXsqT/EGm5geKTi5ogkAaeqxWLXtW6e6sWnKNNNgOi9Rs+FaVOhWpQCXS4fzTHssvwzbhthdhwEtc8eoajFpbRmmY2ywurW/wDbY50dP6pm5tXU3Fr2lrhyK9Hr3f0LDaL6TQS4N15SRJJWCxjFn3D87wAYjTRUTcgdFeUEYSKzQUBFKEkvFhs4XdKoWkEGCDI8wuQisjFnccSV6jS1z5B8E/w7iVdtRtKk6M7og6jzVNCtuFjF5R/5/oU1KhTTY/hdS3Pbmu7tANoAb5QrVljXr2re1qGnmAkNgH3Kr+NOIafaimBMFpJ0iJ1V9i1p9KoNFN0CNNY3GhkdFHdIJjsSwOvSDKDXZqVR0AxqCdSCrK44OrtodmKxIicpHwlW+I1gw2lJzg6pnZJ65QZKvb66b2bwwjNl9jylHkzUYbCL26p2rnktLWZgM0z3dDr6KPc3F01ounOBloAbGgDto8dlc4Pbuq4e+nIzk1AemYkqXfWP1FvQcRM0wf5YJ+SNqwUZm7deU6Ykn61w25F2yWMX9zSNI1I0231IEL0Wp2b4Bjua+vJZz+INJtShnbHdII8uaMJJtJozVIxX+4qorCqDBAiORHQqff8AGj6tPLkAPWf0WeSAXZ4ov4I8mJGEkVUUctaeZ7QNyVvsAnNOmg9ysThelQHwdHnC1uF1nijnaJMk6DkNNBz5rzPWy+Du9JG2be3YRHl6f0U+i5U+CcQUqoGrc0agaH1CtnAcvcLw2t7PoItNaJtO5EJutXBBlRi0x49VEvJA3/VZtgUFdlJxHYNLSRoOv6KpwjD8zXEVJLfumRp1HIhXzqktLXQZ9QqR7xRJd0kecj9+ypjdnL6iNbKe9MBwkg6keBGqaxPGbptejULdTo08nh0aeHVcXtyD3hqBr6TEfFX2L1ctGxa5u7qWvIRG58oXpYdHk5NjdzxZUzin2BFVw01EabmVTU+I7nLUo5D2sl2mwEzK017ZOOIUHhpyCm+TGkmIkp3BbJv024quAy9xnwk/MK1pfBOmZm340uH1cwYSKbSHjz/wqqjxUWtrtDdKznHyLhBlenWWCUqTqpgfXS712heP4zadlcVWfhefaZCeHGT6A7RecO8bGhS7Gq3PTH2diR4Qd1T8QYkyvWz025RHl8lWlIqnBJ2CzlBFKFmECSKKUI3CISRCyMwhd06haQQYIMgrhFUQjHKtUuJLjJPNWOGcRVqMBrjlHLw8FVhdJqTVAs1l1aPuYr0iS9uoP6KmOM12PdLiHHRwP9FJ4a4kNq4gjMxx1HMeIWyfaWl83MCM3UaOCl9DqS0N30YTDsdrUSSx32jJB1E9V1ccQVn1A9ztW7dB6LS3H8N/wVdPEf0TdL+G7571VoHgE/PF2LxkZ3/XK0uOc97dSbutc9i0VART5E7xylbGz4btLQZ6hDnDm4j4BZ7ividtx3KYhg59fILRkpSqKM1S2zNJBFIBdZIKISRAWMS8KZmqtb+KR8Cf0WtxKsyiD2udlJuUAtB1ESYjkSs3w3Sm6YTs2XH5D5r0q/tmVmZeQ/LnbMRBAB5dV4v6hJeRL8Hsfp8G4OS7Mjc9iQKtrUJJ+Pg7mD5haLB7ytUoMeAcrgdfIkHT0T9nw7SAAyU3A6CGBs+RGsfBXGKllG3FBgyuLcoj7ojUrzG0elTRnhx1TYYMmNE4ziulWkAt+R95WOrcKVaDXVHN7YNlxb3c0c8oMggbkxMeq7o4hZloeKWR43aYB6Egt3jp8jEnihHN3Vmqub5pALS3z5evQrPY/fgtBHMex0+YXD6wLsgOkzJj7PP1hUeLXQknXKdRt4x+/FPjj7iGedxJWG3LBTqh8Hvd3xIGYD9PVR77impVpBjgJBEEaRBkaKZwfg7bgvdWBDACAdgXHTfwH6KdiH8N3zNGoCOjt/cL1MDh8nlZFIjUP4g1BTDXMBcBEzHwVdR4uqtbUG5qEmek6KQOAbqfst/7K0w/+HJma9QR0b/VXfiRP3EHD+ILusWFgzdjqTsDpESqDGL11Ws97hDidR5Ld4txDQs6XZUA0uiIHzJXndaoXOLjuTJWxq3dGY0UESkVRgOUF0UEjCBJGEkgxyiEAiEyQGFFBEKgoQiEkQnQoV3SqlplpIPUGFwF0moBa0OJrlo0qn11TlTiu5IjtD6ABU4RC3CP2BbHq9y95l7i4+JlNwkEQFRKhQhIIgIogFC6CC6ARMXvDNrOZw3k+zRPzPwW8dcUmNzuaJA/Yjmsfwa2W1RzBj3AP6rR21RjXZqhBI1a0wI/N/dfNesfLLI+i9D7MSZZYZjnfmoC14iGOiQ06t08QhiNwapLm5Tl1MnWBuAeqxfFj+1ealB0uG+Ug6em/wDZQeHuHa73h7qjmtB70uMlvMZf3uufjo6Ofupo9Gug0sB+6QJgwWu5ODuXn/VVtxw5TPeqAvP3TUgFvU7d4+8rmwu+zDqTjIaSNebd2/BU99TY1xLCWmdGg6e3IeCVa0UlVBrYbTt2ZAcxIJJJO3QA7RtusRj1zNXkGiGtA2AAj3Vrf413iJkj2kdJ6KpuLc1MpiGNJc5x0GwEA8yrQtbOLJUtIj0bp5cBmIygmJMCB09grex4suaQgVJHR2qqY38TJ/T2QXsemwcY+5dnl+oy8pUvg0x/iDcR9z2KrL7ii4q6OqEDoNFVwgujxxXwc/JgJQRQRCArldIFKwnKSJQSNBEklCSQJyikiE6AxIhILpOhRIhJEJ0hQhEIBdBOAKICC6aEQCC6C6p05T7KanLNFdDKDYyGroUipACDiovPL4HWNDYaBuo1zekA5Qld1oBMT4fAKI/NnNOCHjQg/d5mfRc0pt9lYxSNB/DvEsorF3N4PuP7LSYtaMcDWeM4IEslwOXqMpEnwXnuDX5p1cobmDjt1LZI05816jY4pb1aLc4DnOExsfTovOzRalZ6vpppx4mDqYXaOqF1GrWoOJ0+80efOFbU7uvawO2p3DQPtN0cBv3mn7XpJWivOG6FYdwFpPsVSjhNlFpdU1J0/FA6pOd9l3GvgfqYmasVAIkAH+ybr1GtaXneIA6aJqveMpNDGfc0/us3imLOqGOQSqNsSU6Wxt7xJcY1MqBWxppqEEktaSG8wPIJnEbmGZZ1d8v3CpiF24o8XyPPyyv2mpp1Q4S0ghdQq3BHAAzMn2A8laOZC9THmUtM4JQro4hArorlXEOUkSglYTkpFEoJWMBAooJGECKCKXQTlFBEIoAQuggEVRACiEEUwoQughl8FJNg8NzFsDx39k1pAGFzRqd/1hdBQHVIcuf1EqSKY1dl206kdP8AITqgVK4GV34tD5jb4fJTaL5Gi5bKUEOTVxUhdZ9VCuakugIBO6UnUciIn8XL239E6bVrWvI+04GXGSSY1JKVCq0kta4E09D4uMFzvLYDyXdX7J8j8isjFLhtcMr0nnYVGz/xJh3wJV1fUnUahHKZHQj/ACs7VpzotmHdvQa4iSA1x8ntBf7PD/ZLwU9FFLi7IFPHqw07RwHh080/W4hrHnHLrp6qvubYsEgEtHwUR1zJGUzP72XNLHT2jpjkbXZKq3JeddT10UZlIucABJJgBSGUCRsfkrTDbXswahHXX8rQX1Hf9WuCaMBJ5EY/GKUVnNmckNJ/MB3o/mkei4tMPNQxsOZVlhuHl31lTd0mDzJ1J+as8kabK6RztmfpUzTflPIq8t6khRMVobO6aHy5Lqyfsj0DtEp9HomnMIUyFy5qpGbj0I0mQkE9UpJl5ggdV0RzJ6YjhXQCgignAAoIoFKwiSSSUxjlEJLprZ0GpTIAgtBwRRY+7a14kOaQPNUlS2e0S5rgPEEKXglR7KzKjGudkcCYBOnNGW4gXZ6N/sSlkqtjvOdI8AdlHv8AhWk6vQpQO6CXDqGwI91CvOOybykWg5QIeIM67aeCkDFybw3DgWsazKAQRM6uOvp8Vze5D6Lk0rdrxRLRJ0AgRPRNYdhLTcVWFoLQGls67zPyTFTFLRzxcZm5hqDPxjqoOF8Zs+kVXnRpADCdAcsyhTDaHeMuH6TabXgAODm7aSCQCF5lj+HGjVqs37OoW+n3T7EL0niDHad3bhwnuODjE6ZTJ9F5tXxLtK9V7/s1nucfAuJI/QLO6SYV3obpd+i6DP6HkUzgt64VMpO65cw0Kn5TsfDoV1XpAVWubsSkGLeu+JVb2pc6GzPMjl4BG9uM5yt2H2j+gQse69oGgMj9R8iiZDtTBzma9j8rhuekfNWTZgSZ6kCJ+aUpSiKVF3a5T8j1C0Fji5pWdAMbNR76tFsiQMhFUCBq5x7cADQdTooN1SzNjnuFqOAMIzUXOrMIpsuGVaTiIlwblcR4d1oPI+iVyUNlIQeR8UZvGOFq4ce37Rp7PNBNINzafZAdlA12GoVW/BYFMk1QHMLicgyiJjVrjHLWOa9J4qxijULgXU5AMZxm5t0bGx0GqzFvbuubhlOnlBeMjTTMNAIlxI3gNJJjSVfElkhzYuePiyOEXopsHvn03N7QCvTjUT3xrAjqfAz6LaY9at+iueJAIbTDSC1wdVIkOadW/Vtq+4W6wbgyha0DA7R7ZMmJLupO/wAgsZx5fPcy3Y5oaCXv08O4z4Zj/OFN18C7MiSfRcly1GD8MU7i2JDiKxEtk93fRsfr4rJ31s5jjTqsgjQtcP3opxmpNpFJ4pQSb+Suu8RzZmU25uruQ8vFcYbX9wrKQREAAcoj5KreAKpjYx780RUXrdkC5NUa4DJJgBRquINI0Moi0OV60kDqQFBuqv1nkV1Sr5nE/hHzUN1SStY1FiUCkDIlIru7IHKSKCVhEklCSWggCu+DaQdfUQRIzH5FUisMCxHsLinViQ0/PRZ9AN/x2yKbmgCPlMI391Tw63pQycwG2kmJJJVJxTxNQuKZyzmPKCNVLwbiulXpMo3DMz27d3NMc/AqPF1saybw4KdVlW7LYOvQkBupVpRfTvKD2lsS0f8AkFnrXHhZ1XtdScLepzywA7Y6dFd32KhlGbemXZhIyiBtolaChi04To1bJrHAB4Gh5yNJC5ueFmi2pUnjWWgnrrqVRO4pebZtJocK7SNIMyDJUvFeL6pt2h9JzKjS0yQYkGd/FPxkLaH+OL2nb2xoBsZ2gCIgNDmzPnt6rzatRI1Go5jwWw4z4gZdW9EZC15JJkR3QI0PMEn/AMVk6Dsuh1Cm/sx0c0nAtyu7zDoCeR5NJ5HoVBradxpkA79J/VSbw6kU9SR3ugCjF+UBo1aXSDznmHeKUYsHUg1oA/yeZQo0+4TzaQ723+Ers6sHknbHYhExID9FyaijUncuhj20Wj4TwjtHiq4dxh0B++4foP7dUJS4q2GEHN0i/wCFuAHVIq3Iy09xT5u6Zvwjw38lpMSzvaWUmhrYyidABty5eSX+okloLtzt5eCsazM7NCAY57LzZzcnbPaxYo440jL4RwhToZnOq1HOcCHkEMEO0dtrHryU61pWVu7OxrWvDcodPejz57b7qBd4RWqFwL2saOrifYN39VzZcGMbUa99YVAIlrqeZp1B2J0Eac908ck5acqX8+wsscI7Ubf+P+missa7dpLJcySCQdJ5jxWa4wwG4uKlN1OnIDCDBbpqGgan8LQf5lorxozzTc2mzIBkDdJHMRAHkqvEsQqUKZqCoHgRLYgxtpqtHJKL07FnijkiuSozFpY3trBFB5AOoEO+RWstOwvKQFxTE+Ih7T57hVlnxrm3ZPiDBCtbLGW1TGST0I181OU23fTKQgox49ozuM/wzcJdavD2fhcQHDydsfWF5xe2b6VUsqNLXg94HcH/ABC+gatbIzuyPDksZxjgbboA6Cs0dx3Ufhd1HjylWx531I5c3pV3A8zuT9WQqqiSri9tnMLmPBa4bgqsos1XYeeSS/LT8XJqlT0krtjO0f4Bd3r/ALjfXwCJj0HDeC6LLam+5dlfUYHZScsSJjz1WQvqbW1HBhloOhWnptZiVG3b24FxSo5XtcHahmmYGIJiCYPNZe+tuzqOZM5TErpxP8kZDCSSSowAlFCUUuggRQCSKAdStHwAyb5k/hd8lm1Y4DixtqwqATAIPkUZbQF2eg8VW4fWp0zGV1RoPlOynY/iDrZrOzp54iW7aTGkLzLE8XdVuHVQSO8CPAiOS2uEfxBZUDWVmw/adwT58lB42kh1JFrdYWz6bQqhoBcHB3tI9lI42pilZVnZQSG6cxrA28Jn0WTxjiepTu2PLfq2gx4zofVM4tx521CvSLTD2ENPSRGqXhKrCmujF9pJkuJ8+g5eSbrVSTkZq4/AdSmalUzDdXHZTbJjaY6uO56/2SDjTWmiOZB+1yM9Qq24f3tNiZ9Vo2ukbaeKpcQt2jUaa+iDMiZavlqfthB8FBw50wBqToBznkAvQMK4NbTaH3Q77hLac/ZHIvjdxg93lznYBtRVsaMXJ0imwHhp1d+d3dpE783Rocvhput062axoa2GtaIA5R5KPdkgA04GWAWxEAbCPBcVKznDvtkjlyXBkyObPVxYljX5HraqM4yySBvyHqpd1Urlpyn2VLRrPNQNYyORJ7o11gKwqY86iBnaAdpBnVTLWU1ti1Tteyhz6jjAaJzHyEbq0r4Te0yC9hptfOUuOeCASGuLJDSQCdfFPU+LWD6yGh4MZjoWz+YagKwq8Ysq0XMf9YxwhwJkGCCNd9wFSDivqRHJzf0tEP8A0zM0GpcGerGgemspp/D1Bxl9So9vNpIAPq2Fial7UfUDKVQtYSSc3eyidvRPYtV7MsbSrvqS3vbaHwjktGLb0aeRJbNj9Esm6NosJ23dPvKdsOILeiYaA3y1+O6wlrg11VMsY8k8zoPMkq6w7g/su/c1WFwEhjeviUJxp7ZoTtaVGqucepPGjtfIqppucXTmkeemqhVrprJyuExPLUeXNQ7bEm6HMQemsfFTopyJ+O4Cy5Yc3ce0d1w1I8COY8F5viuC1LaoWVG6H7Lh9lw6g/puF6W26c8BoJ8+Z8VNubCnVpOp1Wy0j26OB5HxVceVw0+iGXDGe12eQm6gZGAAxqeTRzJKbY0aTJB2HN35ipWLYI63qlhBLASWnYPA+8Sdx5eShd8k5ZJOhcdAPBq707VnmNU6JtDEclXuuLSAWgg9dwnHFRaNuGDqfif6J6g8lsneSr4pfBOa+TtBEoKzEBKSCKQIUUAkmQAooIhOAKKCITANxwzc291R7C4IFT7rjoT0IPVZfjLCPodQUg9ry/UAfaA5Zhyn9FU3FzkiPtHYDeVw2kcxc4lz3bk67+JXNP22olIq+xW9DL4uO5/QKVSppk1mt3IHhz9l2LiRoIHiolA3l7lGVupVc6k6oNdP30U1z/AKfw5bireUGHY1Gz5A5j8AsY9G4I4JpWdNtaoM1ctB1/8ArnZrR+LqfTzdv5fdvdUMMY1kDqSDI9FcXV3LvBvePnyCyXE7zUDQw94aFo3Ld5HMkGdOh8EuePKFIpgmoztku74goU3RnHnBMHadNfNV13jJMlrRWEaZHNd7yZCz9amWAlztep1Wfr3YmdD8FxLFZ3SzV2a2pxCdZbUYOY7rh5b6KVY40ypDa9NjwdROhA6xOiwLbiTsFq+HsQt7duevbCs57e6anaOaMrntdlZTHQDfpor4/SvI6Vf6IS9WoK2i7trWjTqZ6LabgftUqv1jCPAg5mHynyWns62GO7tW1ZRPMw57P+7CD7gLF0rmzqkFlrUoucCQaNOsNBOoNSrlI/lXdxbthnYVqru0BcPpAoUwWt0Pep1SZn8qq/TZIaVMl+4x5Nu0OY2bJ5cGZaZY52Xs4YImAZ3dpG87qqwPFmW+eTmJOhILjHJWVnh76VlcXxcwk5WNZJMfWtAfmGh1G3RYuteucSSR108defmoPH/UX8qr2mkveLqhdIzRy7xaCPFqgNxOvcvyjQczsAOZVM5pOup/fVdtvXNGWYnUx7LeP7IVZvuzU0cUpMGUQ88yTG35j8gnqeKtcCYzR0BDW/zcz4LHOvo3AMbafMLh+MOMS50DYDQDyA0S+FjfuEeh0r9rNXCOg5k8hA1JPRT6XEVIMLn6HkDA20jf+q8xtcQObNmM9SZPjvshf3FOZc4uPQfKUnh2N59WbLirFmGtQ7CmKpFPOSQ97iHnvNaBplGxBEGTO6yuO0Ozr1KdMkNmWTvkeA9oJ8AQE5huK0aziKrXNIqTSa0BwyHemSTsIBB8/JO8aH/1WbbNTYY6d0CPgu2KpHC3b2UgsTvmkpyiXt3EhcsrJ/tJGmhRTraAOApKPbkgkHmn5V1K0TqgIrmUktjUdSjKKSohRJSkkmTFDKar3OUdSdgkktOTS0FK2C1oQcztXH4eATVauS4tb6noPBJJTy6SSGjt2Kmxrdt+p1PujUuUklAoMm4KteFb0U7um92zczj5Bp1SSWQGbbEuJw1hgy5+vvssjd35ecxOv72SSRsCQzcYrUe3K55cPzQ4/wDYjN8VU1Gb8tUkkBhyi0ASVeWdPMymQyq76qodNjq+IjlPX/CSV8CtslkdIn2tnmNOaUjsHu79VoB+1BExAn5qXa0gOw7lvrRedXxP2tySdZPxPqkl2pEHv+f3NL2TXYAQQNKbjoZEsLyDOs6gFeV0jokkvOl2dSHAVVXFXvujbb2/ZSSSBGS9cPckkgE4DvGFIp2U8wkksYuMBtWiuyTp3j7NKlcYVs1Vp/IPgkkm+BfkoMyLa0FJJKMP/SE7TrSkkmTAdZkEkkw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AutoShape 4" descr="data:image/jpeg;base64,/9j/4AAQSkZJRgABAQAAAQABAAD/2wCEAAkGBhQSEBQUExQVFRQUFBcWFhgYGBUUGBcUFhgVFBQUGBQXHCYeFxokHBcUHy8gJCcpLCwsFR4xNTAqNSYrLCkBCQoKDgwOGg8PGikkHyQpLCksMCwsLCwsLCwsLCwsLCksLCksLCwsLCwsLCwsLCwsLCwsLCwsLCwsLCwsLCksKf/AABEIALgBEgMBIgACEQEDEQH/xAAcAAABBQEBAQAAAAAAAAAAAAABAAMEBQYCBwj/xAA/EAABAwIEAwYCCAUEAQUAAAABAAIRAwQFEiExBkFREyJhcYGRobEUIzJCUmLB8AeC0eHxFRZykqIkMzRDc//EABoBAAMBAQEBAAAAAAAAAAAAAAECAwAEBQb/xAAqEQACAgICAQMDAwUAAAAAAAAAAQIRAyESMRMEIkEyUWEFFPBScYGxwf/aAAwDAQACEQMRAD8A8phGEUYT0KABSLOzdVeGMEkpkBWPD912VzSd0eAfI6IgO3cN1g9zMslgk9OqaqYLVbSFUthp26mdBovXrq5pUi1pjPcaesf0VVj7qf0q1oCMoJdH/EaD3QUgGIteCbl7M2UCdgTqnW8IFvdcZqHZo0/ytrjF/XZXpspMc4Oc0GB3QPvEnkn6dNv08fi7Iz4DMIW5M1HmmIcNV6Lcz2aDcgzCjvwqoKfaFpDDzXqXGtTJa1MozuIM+E8/RVuP25OGMDWknIzYT8k6mwNGEw/BK1YE02FwHPZN3uF1KJiowt+XuvQOE3Op4eS1vfGfSNZE6QnMYb2uH56zMjyySDyKbyO6FrR5lCMJBGF1JCWCEYRhKEaBZyQuQnCFzCDQUwQhCtcIwM19ZIHWB85W4wnge3gZxJ67z0UJ5Yw7KRg5dHmULtts47NcY8CvYbThOjoGsaS3U6bT8jon34FlEODfAx7jRS/cRH8TPFuxdpoddtN0fozs2XKc3SDPsvYKWE0SGgsDS3Ubbpixsabq9RwAlgA8uaPlF4nmDcDrSB2bhPMiB7p264fqsEhpf1yglel2OLNruqUsoho3+GvipfDdl9SRIJDnb8xmKHlZuJ4yKRJygGeka+y5cwgwQZ6c/ZemXdCl/q1INaA7K7OPTRZ7ii3aMTYGgAF1P5p1OwVRmKlk9okscB1LSB7plexX+MNp3NC3NIPbVBB8I5x0Xn3HGEMt7oino1wzAdJ3SxlbC1RnYSRhKEzRrOUkUEjQQJIpJaCNgJ62oF72tG7iAPMpsKdgX/yaP/6N+axi8xLgY0KeZ9QAxMQo2AcIVbhvaTkYDoTuSOi2nG+tN2Vk93ckeKi16D62G0mW7oIDSQDExuJQtgKG/wAJuKl2xjKmdzdQdg2DuVd/7cqsc6u9/aVA2GiIjmYK64KtX0TWbVP1pAgzmMRG/mrPAbKrTDu2dIgkkmZJJOnTRZsBRWnEN46k54pNJbMnWdNDoqrDbm5+tut5aQZkaDp0WzwvEqbbeo/TIaj9f5old3tGkLRxaRldJPQgnVG/waigw+leXFuc2VrXTBdMwfBG8x64tmNpPphwIDWuBOp2GkaKz4nZcGlT+ik6ESGwJEaeim3Vnn7BtSM8tcfNok/Fa12YzVtxHcW8MdRntCcsHrrGyr+IcUua720nNy5tmjn5lek1bOk97XkD6vbzO6osdswb23qNGgc4ehaUYyV9GadHntTBKoqNp5Zc7YBT7rg6vTZmdl8p1W8oMb9KcdMwpiPIkysnxPXvO0eCHdlPdgCI81aOSUnSEcUkZSEYSARhdZI5IVhgmFCtUhxho1PXyUBy23C1nka3TvOAJ8B+9VDNPiimONs0uF4GAwZMrWjQcv35qVVrZSIOvTQ/FTmd5oY37PM6b+CkUcJZ5rwsmW2exi9Pqyps71tMRqXH4k/pyVha4lOg111J2nwH72Rfw+C6Qq7FMFqBpLXb6dEnkHeChmu458w2OuwMiUO1hxe0Q6NRydHInqqapc1M0Zw2SBJ5AeHNWNZoDBL8x/GI+Qn5hPGbTtHLOH3KbFOL205Yyk5tR3LLEnaZ5qvsuLK1CmKRpu7Uklun2pMlW9ShTrVGNfAOZpa7o8HSD0Oyt34c36WJAzNYY9xJXoRlFro5GmmZ7EL2sK9O6+juBaCH7EwfLdRcZ4no3HfZScajCHTl6aiT6K6w3HKr76pQdT+qaCCSDpGxnxUzAcBpMq3BIGV7tPDT+pKbrsXsqT/EGm5geKTi5ogkAaeqxWLXtW6e6sWnKNNNgOi9Rs+FaVOhWpQCXS4fzTHssvwzbhthdhwEtc8eoajFpbRmmY2ywurW/wDbY50dP6pm5tXU3Fr2lrhyK9Hr3f0LDaL6TQS4N15SRJJWCxjFn3D87wAYjTRUTcgdFeUEYSKzQUBFKEkvFhs4XdKoWkEGCDI8wuQisjFnccSV6jS1z5B8E/w7iVdtRtKk6M7og6jzVNCtuFjF5R/5/oU1KhTTY/hdS3Pbmu7tANoAb5QrVljXr2re1qGnmAkNgH3Kr+NOIafaimBMFpJ0iJ1V9i1p9KoNFN0CNNY3GhkdFHdIJjsSwOvSDKDXZqVR0AxqCdSCrK44OrtodmKxIicpHwlW+I1gw2lJzg6pnZJ65QZKvb66b2bwwjNl9jylHkzUYbCL26p2rnktLWZgM0z3dDr6KPc3F01ounOBloAbGgDto8dlc4Pbuq4e+nIzk1AemYkqXfWP1FvQcRM0wf5YJ+SNqwUZm7deU6Ykn61w25F2yWMX9zSNI1I0231IEL0Wp2b4Bjua+vJZz+INJtShnbHdII8uaMJJtJozVIxX+4qorCqDBAiORHQqff8AGj6tPLkAPWf0WeSAXZ4ov4I8mJGEkVUUctaeZ7QNyVvsAnNOmg9ysThelQHwdHnC1uF1nijnaJMk6DkNNBz5rzPWy+Du9JG2be3YRHl6f0U+i5U+CcQUqoGrc0agaH1CtnAcvcLw2t7PoItNaJtO5EJutXBBlRi0x49VEvJA3/VZtgUFdlJxHYNLSRoOv6KpwjD8zXEVJLfumRp1HIhXzqktLXQZ9QqR7xRJd0kecj9+ypjdnL6iNbKe9MBwkg6keBGqaxPGbptejULdTo08nh0aeHVcXtyD3hqBr6TEfFX2L1ctGxa5u7qWvIRG58oXpYdHk5NjdzxZUzin2BFVw01EabmVTU+I7nLUo5D2sl2mwEzK017ZOOIUHhpyCm+TGkmIkp3BbJv024quAy9xnwk/MK1pfBOmZm340uH1cwYSKbSHjz/wqqjxUWtrtDdKznHyLhBlenWWCUqTqpgfXS712heP4zadlcVWfhefaZCeHGT6A7RecO8bGhS7Gq3PTH2diR4Qd1T8QYkyvWz025RHl8lWlIqnBJ2CzlBFKFmECSKKUI3CISRCyMwhd06haQQYIMgrhFUQjHKtUuJLjJPNWOGcRVqMBrjlHLw8FVhdJqTVAs1l1aPuYr0iS9uoP6KmOM12PdLiHHRwP9FJ4a4kNq4gjMxx1HMeIWyfaWl83MCM3UaOCl9DqS0N30YTDsdrUSSx32jJB1E9V1ccQVn1A9ztW7dB6LS3H8N/wVdPEf0TdL+G7571VoHgE/PF2LxkZ3/XK0uOc97dSbutc9i0VART5E7xylbGz4btLQZ6hDnDm4j4BZ7ividtx3KYhg59fILRkpSqKM1S2zNJBFIBdZIKISRAWMS8KZmqtb+KR8Cf0WtxKsyiD2udlJuUAtB1ESYjkSs3w3Sm6YTs2XH5D5r0q/tmVmZeQ/LnbMRBAB5dV4v6hJeRL8Hsfp8G4OS7Mjc9iQKtrUJJ+Pg7mD5haLB7ytUoMeAcrgdfIkHT0T9nw7SAAyU3A6CGBs+RGsfBXGKllG3FBgyuLcoj7ojUrzG0elTRnhx1TYYMmNE4ziulWkAt+R95WOrcKVaDXVHN7YNlxb3c0c8oMggbkxMeq7o4hZloeKWR43aYB6Egt3jp8jEnihHN3Vmqub5pALS3z5evQrPY/fgtBHMex0+YXD6wLsgOkzJj7PP1hUeLXQknXKdRt4x+/FPjj7iGedxJWG3LBTqh8Hvd3xIGYD9PVR77impVpBjgJBEEaRBkaKZwfg7bgvdWBDACAdgXHTfwH6KdiH8N3zNGoCOjt/cL1MDh8nlZFIjUP4g1BTDXMBcBEzHwVdR4uqtbUG5qEmek6KQOAbqfst/7K0w/+HJma9QR0b/VXfiRP3EHD+ILusWFgzdjqTsDpESqDGL11Ws97hDidR5Ld4txDQs6XZUA0uiIHzJXndaoXOLjuTJWxq3dGY0UESkVRgOUF0UEjCBJGEkgxyiEAiEyQGFFBEKgoQiEkQnQoV3SqlplpIPUGFwF0moBa0OJrlo0qn11TlTiu5IjtD6ABU4RC3CP2BbHq9y95l7i4+JlNwkEQFRKhQhIIgIogFC6CC6ARMXvDNrOZw3k+zRPzPwW8dcUmNzuaJA/Yjmsfwa2W1RzBj3AP6rR21RjXZqhBI1a0wI/N/dfNesfLLI+i9D7MSZZYZjnfmoC14iGOiQ06t08QhiNwapLm5Tl1MnWBuAeqxfFj+1ealB0uG+Ug6em/wDZQeHuHa73h7qjmtB70uMlvMZf3uufjo6Ofupo9Gug0sB+6QJgwWu5ODuXn/VVtxw5TPeqAvP3TUgFvU7d4+8rmwu+zDqTjIaSNebd2/BU99TY1xLCWmdGg6e3IeCVa0UlVBrYbTt2ZAcxIJJJO3QA7RtusRj1zNXkGiGtA2AAj3Vrf413iJkj2kdJ6KpuLc1MpiGNJc5x0GwEA8yrQtbOLJUtIj0bp5cBmIygmJMCB09grex4suaQgVJHR2qqY38TJ/T2QXsemwcY+5dnl+oy8pUvg0x/iDcR9z2KrL7ii4q6OqEDoNFVwgujxxXwc/JgJQRQRCArldIFKwnKSJQSNBEklCSQJyikiE6AxIhILpOhRIhJEJ0hQhEIBdBOAKICC6aEQCC6C6p05T7KanLNFdDKDYyGroUipACDiovPL4HWNDYaBuo1zekA5Qld1oBMT4fAKI/NnNOCHjQg/d5mfRc0pt9lYxSNB/DvEsorF3N4PuP7LSYtaMcDWeM4IEslwOXqMpEnwXnuDX5p1cobmDjt1LZI05816jY4pb1aLc4DnOExsfTovOzRalZ6vpppx4mDqYXaOqF1GrWoOJ0+80efOFbU7uvawO2p3DQPtN0cBv3mn7XpJWivOG6FYdwFpPsVSjhNlFpdU1J0/FA6pOd9l3GvgfqYmasVAIkAH+ybr1GtaXneIA6aJqveMpNDGfc0/us3imLOqGOQSqNsSU6Wxt7xJcY1MqBWxppqEEktaSG8wPIJnEbmGZZ1d8v3CpiF24o8XyPPyyv2mpp1Q4S0ghdQq3BHAAzMn2A8laOZC9THmUtM4JQro4hArorlXEOUkSglYTkpFEoJWMBAooJGECKCKXQTlFBEIoAQuggEVRACiEEUwoQughl8FJNg8NzFsDx39k1pAGFzRqd/1hdBQHVIcuf1EqSKY1dl206kdP8AITqgVK4GV34tD5jb4fJTaL5Gi5bKUEOTVxUhdZ9VCuakugIBO6UnUciIn8XL239E6bVrWvI+04GXGSSY1JKVCq0kta4E09D4uMFzvLYDyXdX7J8j8isjFLhtcMr0nnYVGz/xJh3wJV1fUnUahHKZHQj/ACs7VpzotmHdvQa4iSA1x8ntBf7PD/ZLwU9FFLi7IFPHqw07RwHh080/W4hrHnHLrp6qvubYsEgEtHwUR1zJGUzP72XNLHT2jpjkbXZKq3JeddT10UZlIucABJJgBSGUCRsfkrTDbXswahHXX8rQX1Hf9WuCaMBJ5EY/GKUVnNmckNJ/MB3o/mkei4tMPNQxsOZVlhuHl31lTd0mDzJ1J+as8kabK6RztmfpUzTflPIq8t6khRMVobO6aHy5Lqyfsj0DtEp9HomnMIUyFy5qpGbj0I0mQkE9UpJl5ggdV0RzJ6YjhXQCgignAAoIoFKwiSSSUxjlEJLprZ0GpTIAgtBwRRY+7a14kOaQPNUlS2e0S5rgPEEKXglR7KzKjGudkcCYBOnNGW4gXZ6N/sSlkqtjvOdI8AdlHv8AhWk6vQpQO6CXDqGwI91CvOOybykWg5QIeIM67aeCkDFybw3DgWsazKAQRM6uOvp8Vze5D6Lk0rdrxRLRJ0AgRPRNYdhLTcVWFoLQGls67zPyTFTFLRzxcZm5hqDPxjqoOF8Zs+kVXnRpADCdAcsyhTDaHeMuH6TabXgAODm7aSCQCF5lj+HGjVqs37OoW+n3T7EL0niDHad3bhwnuODjE6ZTJ9F5tXxLtK9V7/s1nucfAuJI/QLO6SYV3obpd+i6DP6HkUzgt64VMpO65cw0Kn5TsfDoV1XpAVWubsSkGLeu+JVb2pc6GzPMjl4BG9uM5yt2H2j+gQse69oGgMj9R8iiZDtTBzma9j8rhuekfNWTZgSZ6kCJ+aUpSiKVF3a5T8j1C0Fji5pWdAMbNR76tFsiQMhFUCBq5x7cADQdTooN1SzNjnuFqOAMIzUXOrMIpsuGVaTiIlwblcR4d1oPI+iVyUNlIQeR8UZvGOFq4ce37Rp7PNBNINzafZAdlA12GoVW/BYFMk1QHMLicgyiJjVrjHLWOa9J4qxijULgXU5AMZxm5t0bGx0GqzFvbuubhlOnlBeMjTTMNAIlxI3gNJJjSVfElkhzYuePiyOEXopsHvn03N7QCvTjUT3xrAjqfAz6LaY9at+iueJAIbTDSC1wdVIkOadW/Vtq+4W6wbgyha0DA7R7ZMmJLupO/wAgsZx5fPcy3Y5oaCXv08O4z4Zj/OFN18C7MiSfRcly1GD8MU7i2JDiKxEtk93fRsfr4rJ31s5jjTqsgjQtcP3opxmpNpFJ4pQSb+Suu8RzZmU25uruQ8vFcYbX9wrKQREAAcoj5KreAKpjYx780RUXrdkC5NUa4DJJgBRquINI0Moi0OV60kDqQFBuqv1nkV1Sr5nE/hHzUN1SStY1FiUCkDIlIru7IHKSKCVhEklCSWggCu+DaQdfUQRIzH5FUisMCxHsLinViQ0/PRZ9AN/x2yKbmgCPlMI391Tw63pQycwG2kmJJJVJxTxNQuKZyzmPKCNVLwbiulXpMo3DMz27d3NMc/AqPF1saybw4KdVlW7LYOvQkBupVpRfTvKD2lsS0f8AkFnrXHhZ1XtdScLepzywA7Y6dFd32KhlGbemXZhIyiBtolaChi04To1bJrHAB4Gh5yNJC5ueFmi2pUnjWWgnrrqVRO4pebZtJocK7SNIMyDJUvFeL6pt2h9JzKjS0yQYkGd/FPxkLaH+OL2nb2xoBsZ2gCIgNDmzPnt6rzatRI1Go5jwWw4z4gZdW9EZC15JJkR3QI0PMEn/AMVk6Dsuh1Cm/sx0c0nAtyu7zDoCeR5NJ5HoVBradxpkA79J/VSbw6kU9SR3ugCjF+UBo1aXSDznmHeKUYsHUg1oA/yeZQo0+4TzaQ723+Ers6sHknbHYhExID9FyaijUncuhj20Wj4TwjtHiq4dxh0B++4foP7dUJS4q2GEHN0i/wCFuAHVIq3Iy09xT5u6Zvwjw38lpMSzvaWUmhrYyidABty5eSX+okloLtzt5eCsazM7NCAY57LzZzcnbPaxYo440jL4RwhToZnOq1HOcCHkEMEO0dtrHryU61pWVu7OxrWvDcodPejz57b7qBd4RWqFwL2saOrifYN39VzZcGMbUa99YVAIlrqeZp1B2J0Eac908ck5acqX8+wsscI7Ubf+P+missa7dpLJcySCQdJ5jxWa4wwG4uKlN1OnIDCDBbpqGgan8LQf5lorxozzTc2mzIBkDdJHMRAHkqvEsQqUKZqCoHgRLYgxtpqtHJKL07FnijkiuSozFpY3trBFB5AOoEO+RWstOwvKQFxTE+Ih7T57hVlnxrm3ZPiDBCtbLGW1TGST0I181OU23fTKQgox49ozuM/wzcJdavD2fhcQHDydsfWF5xe2b6VUsqNLXg94HcH/ABC+gatbIzuyPDksZxjgbboA6Cs0dx3Ufhd1HjylWx531I5c3pV3A8zuT9WQqqiSri9tnMLmPBa4bgqsos1XYeeSS/LT8XJqlT0krtjO0f4Bd3r/ALjfXwCJj0HDeC6LLam+5dlfUYHZScsSJjz1WQvqbW1HBhloOhWnptZiVG3b24FxSo5XtcHahmmYGIJiCYPNZe+tuzqOZM5TErpxP8kZDCSSSowAlFCUUuggRQCSKAdStHwAyb5k/hd8lm1Y4DixtqwqATAIPkUZbQF2eg8VW4fWp0zGV1RoPlOynY/iDrZrOzp54iW7aTGkLzLE8XdVuHVQSO8CPAiOS2uEfxBZUDWVmw/adwT58lB42kh1JFrdYWz6bQqhoBcHB3tI9lI42pilZVnZQSG6cxrA28Jn0WTxjiepTu2PLfq2gx4zofVM4tx521CvSLTD2ENPSRGqXhKrCmujF9pJkuJ8+g5eSbrVSTkZq4/AdSmalUzDdXHZTbJjaY6uO56/2SDjTWmiOZB+1yM9Qq24f3tNiZ9Vo2ukbaeKpcQt2jUaa+iDMiZavlqfthB8FBw50wBqToBznkAvQMK4NbTaH3Q77hLac/ZHIvjdxg93lznYBtRVsaMXJ0imwHhp1d+d3dpE783Rocvhput062axoa2GtaIA5R5KPdkgA04GWAWxEAbCPBcVKznDvtkjlyXBkyObPVxYljX5HraqM4yySBvyHqpd1Urlpyn2VLRrPNQNYyORJ7o11gKwqY86iBnaAdpBnVTLWU1ti1Tteyhz6jjAaJzHyEbq0r4Te0yC9hptfOUuOeCASGuLJDSQCdfFPU+LWD6yGh4MZjoWz+YagKwq8Ysq0XMf9YxwhwJkGCCNd9wFSDivqRHJzf0tEP8A0zM0GpcGerGgemspp/D1Bxl9So9vNpIAPq2Fial7UfUDKVQtYSSc3eyidvRPYtV7MsbSrvqS3vbaHwjktGLb0aeRJbNj9Esm6NosJ23dPvKdsOILeiYaA3y1+O6wlrg11VMsY8k8zoPMkq6w7g/su/c1WFwEhjeviUJxp7ZoTtaVGqucepPGjtfIqppucXTmkeemqhVrprJyuExPLUeXNQ7bEm6HMQemsfFTopyJ+O4Cy5Yc3ce0d1w1I8COY8F5viuC1LaoWVG6H7Lh9lw6g/puF6W26c8BoJ8+Z8VNubCnVpOp1Wy0j26OB5HxVceVw0+iGXDGe12eQm6gZGAAxqeTRzJKbY0aTJB2HN35ipWLYI63qlhBLASWnYPA+8Sdx5eShd8k5ZJOhcdAPBq707VnmNU6JtDEclXuuLSAWgg9dwnHFRaNuGDqfif6J6g8lsneSr4pfBOa+TtBEoKzEBKSCKQIUUAkmQAooIhOAKKCITANxwzc291R7C4IFT7rjoT0IPVZfjLCPodQUg9ry/UAfaA5Zhyn9FU3FzkiPtHYDeVw2kcxc4lz3bk67+JXNP22olIq+xW9DL4uO5/QKVSppk1mt3IHhz9l2LiRoIHiolA3l7lGVupVc6k6oNdP30U1z/AKfw5bireUGHY1Gz5A5j8AsY9G4I4JpWdNtaoM1ctB1/8ArnZrR+LqfTzdv5fdvdUMMY1kDqSDI9FcXV3LvBvePnyCyXE7zUDQw94aFo3Ld5HMkGdOh8EuePKFIpgmoztku74goU3RnHnBMHadNfNV13jJMlrRWEaZHNd7yZCz9amWAlztep1Wfr3YmdD8FxLFZ3SzV2a2pxCdZbUYOY7rh5b6KVY40ypDa9NjwdROhA6xOiwLbiTsFq+HsQt7duevbCs57e6anaOaMrntdlZTHQDfpor4/SvI6Vf6IS9WoK2i7trWjTqZ6LabgftUqv1jCPAg5mHynyWns62GO7tW1ZRPMw57P+7CD7gLF0rmzqkFlrUoucCQaNOsNBOoNSrlI/lXdxbthnYVqru0BcPpAoUwWt0Pep1SZn8qq/TZIaVMl+4x5Nu0OY2bJ5cGZaZY52Xs4YImAZ3dpG87qqwPFmW+eTmJOhILjHJWVnh76VlcXxcwk5WNZJMfWtAfmGh1G3RYuteucSSR108defmoPH/UX8qr2mkveLqhdIzRy7xaCPFqgNxOvcvyjQczsAOZVM5pOup/fVdtvXNGWYnUx7LeP7IVZvuzU0cUpMGUQ88yTG35j8gnqeKtcCYzR0BDW/zcz4LHOvo3AMbafMLh+MOMS50DYDQDyA0S+FjfuEeh0r9rNXCOg5k8hA1JPRT6XEVIMLn6HkDA20jf+q8xtcQObNmM9SZPjvshf3FOZc4uPQfKUnh2N59WbLirFmGtQ7CmKpFPOSQ97iHnvNaBplGxBEGTO6yuO0Ozr1KdMkNmWTvkeA9oJ8AQE5huK0aziKrXNIqTSa0BwyHemSTsIBB8/JO8aH/1WbbNTYY6d0CPgu2KpHC3b2UgsTvmkpyiXt3EhcsrJ/tJGmhRTraAOApKPbkgkHmn5V1K0TqgIrmUktjUdSjKKSohRJSkkmTFDKar3OUdSdgkktOTS0FK2C1oQcztXH4eATVauS4tb6noPBJJTy6SSGjt2Kmxrdt+p1PujUuUklAoMm4KteFb0U7um92zczj5Bp1SSWQGbbEuJw1hgy5+vvssjd35ecxOv72SSRsCQzcYrUe3K55cPzQ4/wDYjN8VU1Gb8tUkkBhyi0ASVeWdPMymQyq76qodNjq+IjlPX/CSV8CtslkdIn2tnmNOaUjsHu79VoB+1BExAn5qXa0gOw7lvrRedXxP2tySdZPxPqkl2pEHv+f3NL2TXYAQQNKbjoZEsLyDOs6gFeV0jokkvOl2dSHAVVXFXvujbb2/ZSSSBGS9cPckkgE4DvGFIp2U8wkksYuMBtWiuyTp3j7NKlcYVs1Vp/IPgkkm+BfkoMyLa0FJJKMP/SE7TrSkkmTAdZkEkkw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AutoShape 6" descr="data:image/jpeg;base64,/9j/4AAQSkZJRgABAQAAAQABAAD/2wCEAAkGBhQSEBQUExQVFRQUFBcWFhgYGBUUGBcUFhgVFBQUGBQXHCYeFxokHBcUHy8gJCcpLCwsFR4xNTAqNSYrLCkBCQoKDgwOGg8PGikkHyQpLCksMCwsLCwsLCwsLCwsLCksLCksLCwsLCwsLCwsLCwsLCwsLCwsLCwsLCwsLCksKf/AABEIALgBEgMBIgACEQEDEQH/xAAcAAABBQEBAQAAAAAAAAAAAAABAAMEBQYCBwj/xAA/EAABAwIEAwYCCAUEAQUAAAABAAIRAwQFEiExBkFREyJhcYGRobEUIzJCUmLB8AeC0eHxFRZykqIkMzRDc//EABoBAAMBAQEBAAAAAAAAAAAAAAECAwAEBQb/xAAqEQACAgICAQMDAwUAAAAAAAAAAQIRAyESMRMEIkEyUWEFFPBScYGxwf/aAAwDAQACEQMRAD8A8phGEUYT0KABSLOzdVeGMEkpkBWPD912VzSd0eAfI6IgO3cN1g9zMslgk9OqaqYLVbSFUthp26mdBovXrq5pUi1pjPcaesf0VVj7qf0q1oCMoJdH/EaD3QUgGIteCbl7M2UCdgTqnW8IFvdcZqHZo0/ytrjF/XZXpspMc4Oc0GB3QPvEnkn6dNv08fi7Iz4DMIW5M1HmmIcNV6Lcz2aDcgzCjvwqoKfaFpDDzXqXGtTJa1MozuIM+E8/RVuP25OGMDWknIzYT8k6mwNGEw/BK1YE02FwHPZN3uF1KJiowt+XuvQOE3Op4eS1vfGfSNZE6QnMYb2uH56zMjyySDyKbyO6FrR5lCMJBGF1JCWCEYRhKEaBZyQuQnCFzCDQUwQhCtcIwM19ZIHWB85W4wnge3gZxJ67z0UJ5Yw7KRg5dHmULtts47NcY8CvYbThOjoGsaS3U6bT8jon34FlEODfAx7jRS/cRH8TPFuxdpoddtN0fozs2XKc3SDPsvYKWE0SGgsDS3Ubbpixsabq9RwAlgA8uaPlF4nmDcDrSB2bhPMiB7p264fqsEhpf1yglel2OLNruqUsoho3+GvipfDdl9SRIJDnb8xmKHlZuJ4yKRJygGeka+y5cwgwQZ6c/ZemXdCl/q1INaA7K7OPTRZ7ii3aMTYGgAF1P5p1OwVRmKlk9okscB1LSB7plexX+MNp3NC3NIPbVBB8I5x0Xn3HGEMt7oino1wzAdJ3SxlbC1RnYSRhKEzRrOUkUEjQQJIpJaCNgJ62oF72tG7iAPMpsKdgX/yaP/6N+axi8xLgY0KeZ9QAxMQo2AcIVbhvaTkYDoTuSOi2nG+tN2Vk93ckeKi16D62G0mW7oIDSQDExuJQtgKG/wAJuKl2xjKmdzdQdg2DuVd/7cqsc6u9/aVA2GiIjmYK64KtX0TWbVP1pAgzmMRG/mrPAbKrTDu2dIgkkmZJJOnTRZsBRWnEN46k54pNJbMnWdNDoqrDbm5+tut5aQZkaDp0WzwvEqbbeo/TIaj9f5old3tGkLRxaRldJPQgnVG/waigw+leXFuc2VrXTBdMwfBG8x64tmNpPphwIDWuBOp2GkaKz4nZcGlT+ik6ESGwJEaeim3Vnn7BtSM8tcfNok/Fa12YzVtxHcW8MdRntCcsHrrGyr+IcUua720nNy5tmjn5lek1bOk97XkD6vbzO6osdswb23qNGgc4ehaUYyV9GadHntTBKoqNp5Zc7YBT7rg6vTZmdl8p1W8oMb9KcdMwpiPIkysnxPXvO0eCHdlPdgCI81aOSUnSEcUkZSEYSARhdZI5IVhgmFCtUhxho1PXyUBy23C1nka3TvOAJ8B+9VDNPiimONs0uF4GAwZMrWjQcv35qVVrZSIOvTQ/FTmd5oY37PM6b+CkUcJZ5rwsmW2exi9Pqyps71tMRqXH4k/pyVha4lOg111J2nwH72Rfw+C6Qq7FMFqBpLXb6dEnkHeChmu458w2OuwMiUO1hxe0Q6NRydHInqqapc1M0Zw2SBJ5AeHNWNZoDBL8x/GI+Qn5hPGbTtHLOH3KbFOL205Yyk5tR3LLEnaZ5qvsuLK1CmKRpu7Uklun2pMlW9ShTrVGNfAOZpa7o8HSD0Oyt34c36WJAzNYY9xJXoRlFro5GmmZ7EL2sK9O6+juBaCH7EwfLdRcZ4no3HfZScajCHTl6aiT6K6w3HKr76pQdT+qaCCSDpGxnxUzAcBpMq3BIGV7tPDT+pKbrsXsqT/EGm5geKTi5ogkAaeqxWLXtW6e6sWnKNNNgOi9Rs+FaVOhWpQCXS4fzTHssvwzbhthdhwEtc8eoajFpbRmmY2ywurW/wDbY50dP6pm5tXU3Fr2lrhyK9Hr3f0LDaL6TQS4N15SRJJWCxjFn3D87wAYjTRUTcgdFeUEYSKzQUBFKEkvFhs4XdKoWkEGCDI8wuQisjFnccSV6jS1z5B8E/w7iVdtRtKk6M7og6jzVNCtuFjF5R/5/oU1KhTTY/hdS3Pbmu7tANoAb5QrVljXr2re1qGnmAkNgH3Kr+NOIafaimBMFpJ0iJ1V9i1p9KoNFN0CNNY3GhkdFHdIJjsSwOvSDKDXZqVR0AxqCdSCrK44OrtodmKxIicpHwlW+I1gw2lJzg6pnZJ65QZKvb66b2bwwjNl9jylHkzUYbCL26p2rnktLWZgM0z3dDr6KPc3F01ounOBloAbGgDto8dlc4Pbuq4e+nIzk1AemYkqXfWP1FvQcRM0wf5YJ+SNqwUZm7deU6Ykn61w25F2yWMX9zSNI1I0231IEL0Wp2b4Bjua+vJZz+INJtShnbHdII8uaMJJtJozVIxX+4qorCqDBAiORHQqff8AGj6tPLkAPWf0WeSAXZ4ov4I8mJGEkVUUctaeZ7QNyVvsAnNOmg9ysThelQHwdHnC1uF1nijnaJMk6DkNNBz5rzPWy+Du9JG2be3YRHl6f0U+i5U+CcQUqoGrc0agaH1CtnAcvcLw2t7PoItNaJtO5EJutXBBlRi0x49VEvJA3/VZtgUFdlJxHYNLSRoOv6KpwjD8zXEVJLfumRp1HIhXzqktLXQZ9QqR7xRJd0kecj9+ypjdnL6iNbKe9MBwkg6keBGqaxPGbptejULdTo08nh0aeHVcXtyD3hqBr6TEfFX2L1ctGxa5u7qWvIRG58oXpYdHk5NjdzxZUzin2BFVw01EabmVTU+I7nLUo5D2sl2mwEzK017ZOOIUHhpyCm+TGkmIkp3BbJv024quAy9xnwk/MK1pfBOmZm340uH1cwYSKbSHjz/wqqjxUWtrtDdKznHyLhBlenWWCUqTqpgfXS712heP4zadlcVWfhefaZCeHGT6A7RecO8bGhS7Gq3PTH2diR4Qd1T8QYkyvWz025RHl8lWlIqnBJ2CzlBFKFmECSKKUI3CISRCyMwhd06haQQYIMgrhFUQjHKtUuJLjJPNWOGcRVqMBrjlHLw8FVhdJqTVAs1l1aPuYr0iS9uoP6KmOM12PdLiHHRwP9FJ4a4kNq4gjMxx1HMeIWyfaWl83MCM3UaOCl9DqS0N30YTDsdrUSSx32jJB1E9V1ccQVn1A9ztW7dB6LS3H8N/wVdPEf0TdL+G7571VoHgE/PF2LxkZ3/XK0uOc97dSbutc9i0VART5E7xylbGz4btLQZ6hDnDm4j4BZ7ividtx3KYhg59fILRkpSqKM1S2zNJBFIBdZIKISRAWMS8KZmqtb+KR8Cf0WtxKsyiD2udlJuUAtB1ESYjkSs3w3Sm6YTs2XH5D5r0q/tmVmZeQ/LnbMRBAB5dV4v6hJeRL8Hsfp8G4OS7Mjc9iQKtrUJJ+Pg7mD5haLB7ytUoMeAcrgdfIkHT0T9nw7SAAyU3A6CGBs+RGsfBXGKllG3FBgyuLcoj7ojUrzG0elTRnhx1TYYMmNE4ziulWkAt+R95WOrcKVaDXVHN7YNlxb3c0c8oMggbkxMeq7o4hZloeKWR43aYB6Egt3jp8jEnihHN3Vmqub5pALS3z5evQrPY/fgtBHMex0+YXD6wLsgOkzJj7PP1hUeLXQknXKdRt4x+/FPjj7iGedxJWG3LBTqh8Hvd3xIGYD9PVR77impVpBjgJBEEaRBkaKZwfg7bgvdWBDACAdgXHTfwH6KdiH8N3zNGoCOjt/cL1MDh8nlZFIjUP4g1BTDXMBcBEzHwVdR4uqtbUG5qEmek6KQOAbqfst/7K0w/+HJma9QR0b/VXfiRP3EHD+ILusWFgzdjqTsDpESqDGL11Ws97hDidR5Ld4txDQs6XZUA0uiIHzJXndaoXOLjuTJWxq3dGY0UESkVRgOUF0UEjCBJGEkgxyiEAiEyQGFFBEKgoQiEkQnQoV3SqlplpIPUGFwF0moBa0OJrlo0qn11TlTiu5IjtD6ABU4RC3CP2BbHq9y95l7i4+JlNwkEQFRKhQhIIgIogFC6CC6ARMXvDNrOZw3k+zRPzPwW8dcUmNzuaJA/Yjmsfwa2W1RzBj3AP6rR21RjXZqhBI1a0wI/N/dfNesfLLI+i9D7MSZZYZjnfmoC14iGOiQ06t08QhiNwapLm5Tl1MnWBuAeqxfFj+1ealB0uG+Ug6em/wDZQeHuHa73h7qjmtB70uMlvMZf3uufjo6Ofupo9Gug0sB+6QJgwWu5ODuXn/VVtxw5TPeqAvP3TUgFvU7d4+8rmwu+zDqTjIaSNebd2/BU99TY1xLCWmdGg6e3IeCVa0UlVBrYbTt2ZAcxIJJJO3QA7RtusRj1zNXkGiGtA2AAj3Vrf413iJkj2kdJ6KpuLc1MpiGNJc5x0GwEA8yrQtbOLJUtIj0bp5cBmIygmJMCB09grex4suaQgVJHR2qqY38TJ/T2QXsemwcY+5dnl+oy8pUvg0x/iDcR9z2KrL7ii4q6OqEDoNFVwgujxxXwc/JgJQRQRCArldIFKwnKSJQSNBEklCSQJyikiE6AxIhILpOhRIhJEJ0hQhEIBdBOAKICC6aEQCC6C6p05T7KanLNFdDKDYyGroUipACDiovPL4HWNDYaBuo1zekA5Qld1oBMT4fAKI/NnNOCHjQg/d5mfRc0pt9lYxSNB/DvEsorF3N4PuP7LSYtaMcDWeM4IEslwOXqMpEnwXnuDX5p1cobmDjt1LZI05816jY4pb1aLc4DnOExsfTovOzRalZ6vpppx4mDqYXaOqF1GrWoOJ0+80efOFbU7uvawO2p3DQPtN0cBv3mn7XpJWivOG6FYdwFpPsVSjhNlFpdU1J0/FA6pOd9l3GvgfqYmasVAIkAH+ybr1GtaXneIA6aJqveMpNDGfc0/us3imLOqGOQSqNsSU6Wxt7xJcY1MqBWxppqEEktaSG8wPIJnEbmGZZ1d8v3CpiF24o8XyPPyyv2mpp1Q4S0ghdQq3BHAAzMn2A8laOZC9THmUtM4JQro4hArorlXEOUkSglYTkpFEoJWMBAooJGECKCKXQTlFBEIoAQuggEVRACiEEUwoQughl8FJNg8NzFsDx39k1pAGFzRqd/1hdBQHVIcuf1EqSKY1dl206kdP8AITqgVK4GV34tD5jb4fJTaL5Gi5bKUEOTVxUhdZ9VCuakugIBO6UnUciIn8XL239E6bVrWvI+04GXGSSY1JKVCq0kta4E09D4uMFzvLYDyXdX7J8j8isjFLhtcMr0nnYVGz/xJh3wJV1fUnUahHKZHQj/ACs7VpzotmHdvQa4iSA1x8ntBf7PD/ZLwU9FFLi7IFPHqw07RwHh080/W4hrHnHLrp6qvubYsEgEtHwUR1zJGUzP72XNLHT2jpjkbXZKq3JeddT10UZlIucABJJgBSGUCRsfkrTDbXswahHXX8rQX1Hf9WuCaMBJ5EY/GKUVnNmckNJ/MB3o/mkei4tMPNQxsOZVlhuHl31lTd0mDzJ1J+as8kabK6RztmfpUzTflPIq8t6khRMVobO6aHy5Lqyfsj0DtEp9HomnMIUyFy5qpGbj0I0mQkE9UpJl5ggdV0RzJ6YjhXQCgignAAoIoFKwiSSSUxjlEJLprZ0GpTIAgtBwRRY+7a14kOaQPNUlS2e0S5rgPEEKXglR7KzKjGudkcCYBOnNGW4gXZ6N/sSlkqtjvOdI8AdlHv8AhWk6vQpQO6CXDqGwI91CvOOybykWg5QIeIM67aeCkDFybw3DgWsazKAQRM6uOvp8Vze5D6Lk0rdrxRLRJ0AgRPRNYdhLTcVWFoLQGls67zPyTFTFLRzxcZm5hqDPxjqoOF8Zs+kVXnRpADCdAcsyhTDaHeMuH6TabXgAODm7aSCQCF5lj+HGjVqs37OoW+n3T7EL0niDHad3bhwnuODjE6ZTJ9F5tXxLtK9V7/s1nucfAuJI/QLO6SYV3obpd+i6DP6HkUzgt64VMpO65cw0Kn5TsfDoV1XpAVWubsSkGLeu+JVb2pc6GzPMjl4BG9uM5yt2H2j+gQse69oGgMj9R8iiZDtTBzma9j8rhuekfNWTZgSZ6kCJ+aUpSiKVF3a5T8j1C0Fji5pWdAMbNR76tFsiQMhFUCBq5x7cADQdTooN1SzNjnuFqOAMIzUXOrMIpsuGVaTiIlwblcR4d1oPI+iVyUNlIQeR8UZvGOFq4ce37Rp7PNBNINzafZAdlA12GoVW/BYFMk1QHMLicgyiJjVrjHLWOa9J4qxijULgXU5AMZxm5t0bGx0GqzFvbuubhlOnlBeMjTTMNAIlxI3gNJJjSVfElkhzYuePiyOEXopsHvn03N7QCvTjUT3xrAjqfAz6LaY9at+iueJAIbTDSC1wdVIkOadW/Vtq+4W6wbgyha0DA7R7ZMmJLupO/wAgsZx5fPcy3Y5oaCXv08O4z4Zj/OFN18C7MiSfRcly1GD8MU7i2JDiKxEtk93fRsfr4rJ31s5jjTqsgjQtcP3opxmpNpFJ4pQSb+Suu8RzZmU25uruQ8vFcYbX9wrKQREAAcoj5KreAKpjYx780RUXrdkC5NUa4DJJgBRquINI0Moi0OV60kDqQFBuqv1nkV1Sr5nE/hHzUN1SStY1FiUCkDIlIru7IHKSKCVhEklCSWggCu+DaQdfUQRIzH5FUisMCxHsLinViQ0/PRZ9AN/x2yKbmgCPlMI391Tw63pQycwG2kmJJJVJxTxNQuKZyzmPKCNVLwbiulXpMo3DMz27d3NMc/AqPF1saybw4KdVlW7LYOvQkBupVpRfTvKD2lsS0f8AkFnrXHhZ1XtdScLepzywA7Y6dFd32KhlGbemXZhIyiBtolaChi04To1bJrHAB4Gh5yNJC5ueFmi2pUnjWWgnrrqVRO4pebZtJocK7SNIMyDJUvFeL6pt2h9JzKjS0yQYkGd/FPxkLaH+OL2nb2xoBsZ2gCIgNDmzPnt6rzatRI1Go5jwWw4z4gZdW9EZC15JJkR3QI0PMEn/AMVk6Dsuh1Cm/sx0c0nAtyu7zDoCeR5NJ5HoVBradxpkA79J/VSbw6kU9SR3ugCjF+UBo1aXSDznmHeKUYsHUg1oA/yeZQo0+4TzaQ723+Ers6sHknbHYhExID9FyaijUncuhj20Wj4TwjtHiq4dxh0B++4foP7dUJS4q2GEHN0i/wCFuAHVIq3Iy09xT5u6Zvwjw38lpMSzvaWUmhrYyidABty5eSX+okloLtzt5eCsazM7NCAY57LzZzcnbPaxYo440jL4RwhToZnOq1HOcCHkEMEO0dtrHryU61pWVu7OxrWvDcodPejz57b7qBd4RWqFwL2saOrifYN39VzZcGMbUa99YVAIlrqeZp1B2J0Eac908ck5acqX8+wsscI7Ubf+P+missa7dpLJcySCQdJ5jxWa4wwG4uKlN1OnIDCDBbpqGgan8LQf5lorxozzTc2mzIBkDdJHMRAHkqvEsQqUKZqCoHgRLYgxtpqtHJKL07FnijkiuSozFpY3trBFB5AOoEO+RWstOwvKQFxTE+Ih7T57hVlnxrm3ZPiDBCtbLGW1TGST0I181OU23fTKQgox49ozuM/wzcJdavD2fhcQHDydsfWF5xe2b6VUsqNLXg94HcH/ABC+gatbIzuyPDksZxjgbboA6Cs0dx3Ufhd1HjylWx531I5c3pV3A8zuT9WQqqiSri9tnMLmPBa4bgqsos1XYeeSS/LT8XJqlT0krtjO0f4Bd3r/ALjfXwCJj0HDeC6LLam+5dlfUYHZScsSJjz1WQvqbW1HBhloOhWnptZiVG3b24FxSo5XtcHahmmYGIJiCYPNZe+tuzqOZM5TErpxP8kZDCSSSowAlFCUUuggRQCSKAdStHwAyb5k/hd8lm1Y4DixtqwqATAIPkUZbQF2eg8VW4fWp0zGV1RoPlOynY/iDrZrOzp54iW7aTGkLzLE8XdVuHVQSO8CPAiOS2uEfxBZUDWVmw/adwT58lB42kh1JFrdYWz6bQqhoBcHB3tI9lI42pilZVnZQSG6cxrA28Jn0WTxjiepTu2PLfq2gx4zofVM4tx521CvSLTD2ENPSRGqXhKrCmujF9pJkuJ8+g5eSbrVSTkZq4/AdSmalUzDdXHZTbJjaY6uO56/2SDjTWmiOZB+1yM9Qq24f3tNiZ9Vo2ukbaeKpcQt2jUaa+iDMiZavlqfthB8FBw50wBqToBznkAvQMK4NbTaH3Q77hLac/ZHIvjdxg93lznYBtRVsaMXJ0imwHhp1d+d3dpE783Rocvhput062axoa2GtaIA5R5KPdkgA04GWAWxEAbCPBcVKznDvtkjlyXBkyObPVxYljX5HraqM4yySBvyHqpd1Urlpyn2VLRrPNQNYyORJ7o11gKwqY86iBnaAdpBnVTLWU1ti1Tteyhz6jjAaJzHyEbq0r4Te0yC9hptfOUuOeCASGuLJDSQCdfFPU+LWD6yGh4MZjoWz+YagKwq8Ysq0XMf9YxwhwJkGCCNd9wFSDivqRHJzf0tEP8A0zM0GpcGerGgemspp/D1Bxl9So9vNpIAPq2Fial7UfUDKVQtYSSc3eyidvRPYtV7MsbSrvqS3vbaHwjktGLb0aeRJbNj9Esm6NosJ23dPvKdsOILeiYaA3y1+O6wlrg11VMsY8k8zoPMkq6w7g/su/c1WFwEhjeviUJxp7ZoTtaVGqucepPGjtfIqppucXTmkeemqhVrprJyuExPLUeXNQ7bEm6HMQemsfFTopyJ+O4Cy5Yc3ce0d1w1I8COY8F5viuC1LaoWVG6H7Lh9lw6g/puF6W26c8BoJ8+Z8VNubCnVpOp1Wy0j26OB5HxVceVw0+iGXDGe12eQm6gZGAAxqeTRzJKbY0aTJB2HN35ipWLYI63qlhBLASWnYPA+8Sdx5eShd8k5ZJOhcdAPBq707VnmNU6JtDEclXuuLSAWgg9dwnHFRaNuGDqfif6J6g8lsneSr4pfBOa+TtBEoKzEBKSCKQIUUAkmQAooIhOAKKCITANxwzc291R7C4IFT7rjoT0IPVZfjLCPodQUg9ry/UAfaA5Zhyn9FU3FzkiPtHYDeVw2kcxc4lz3bk67+JXNP22olIq+xW9DL4uO5/QKVSppk1mt3IHhz9l2LiRoIHiolA3l7lGVupVc6k6oNdP30U1z/AKfw5bireUGHY1Gz5A5j8AsY9G4I4JpWdNtaoM1ctB1/8ArnZrR+LqfTzdv5fdvdUMMY1kDqSDI9FcXV3LvBvePnyCyXE7zUDQw94aFo3Ld5HMkGdOh8EuePKFIpgmoztku74goU3RnHnBMHadNfNV13jJMlrRWEaZHNd7yZCz9amWAlztep1Wfr3YmdD8FxLFZ3SzV2a2pxCdZbUYOY7rh5b6KVY40ypDa9NjwdROhA6xOiwLbiTsFq+HsQt7duevbCs57e6anaOaMrntdlZTHQDfpor4/SvI6Vf6IS9WoK2i7trWjTqZ6LabgftUqv1jCPAg5mHynyWns62GO7tW1ZRPMw57P+7CD7gLF0rmzqkFlrUoucCQaNOsNBOoNSrlI/lXdxbthnYVqru0BcPpAoUwWt0Pep1SZn8qq/TZIaVMl+4x5Nu0OY2bJ5cGZaZY52Xs4YImAZ3dpG87qqwPFmW+eTmJOhILjHJWVnh76VlcXxcwk5WNZJMfWtAfmGh1G3RYuteucSSR108defmoPH/UX8qr2mkveLqhdIzRy7xaCPFqgNxOvcvyjQczsAOZVM5pOup/fVdtvXNGWYnUx7LeP7IVZvuzU0cUpMGUQ88yTG35j8gnqeKtcCYzR0BDW/zcz4LHOvo3AMbafMLh+MOMS50DYDQDyA0S+FjfuEeh0r9rNXCOg5k8hA1JPRT6XEVIMLn6HkDA20jf+q8xtcQObNmM9SZPjvshf3FOZc4uPQfKUnh2N59WbLirFmGtQ7CmKpFPOSQ97iHnvNaBplGxBEGTO6yuO0Ozr1KdMkNmWTvkeA9oJ8AQE5huK0aziKrXNIqTSa0BwyHemSTsIBB8/JO8aH/1WbbNTYY6d0CPgu2KpHC3b2UgsTvmkpyiXt3EhcsrJ/tJGmhRTraAOApKPbkgkHmn5V1K0TqgIrmUktjUdSjKKSohRJSkkmTFDKar3OUdSdgkktOTS0FK2C1oQcztXH4eATVauS4tb6noPBJJTy6SSGjt2Kmxrdt+p1PujUuUklAoMm4KteFb0U7um92zczj5Bp1SSWQGbbEuJw1hgy5+vvssjd35ecxOv72SSRsCQzcYrUe3K55cPzQ4/wDYjN8VU1Gb8tUkkBhyi0ASVeWdPMymQyq76qodNjq+IjlPX/CSV8CtslkdIn2tnmNOaUjsHu79VoB+1BExAn5qXa0gOw7lvrRedXxP2tySdZPxPqkl2pEHv+f3NL2TXYAQQNKbjoZEsLyDOs6gFeV0jokkvOl2dSHAVVXFXvujbb2/ZSSSBGS9cPckkgE4DvGFIp2U8wkksYuMBtWiuyTp3j7NKlcYVs1Vp/IPgkkm+BfkoMyLa0FJJKMP/SE7TrSkkmTAdZkEkkw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612774" y="728229"/>
            <a:ext cx="784765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500" b="1" u="sng" dirty="0">
                <a:solidFill>
                  <a:srgbClr val="FFFFFF"/>
                </a:solidFill>
              </a:rPr>
              <a:t>The </a:t>
            </a:r>
            <a:r>
              <a:rPr lang="nb-NO" sz="4500" b="1" u="sng" dirty="0" err="1">
                <a:solidFill>
                  <a:srgbClr val="FFFFFF"/>
                </a:solidFill>
              </a:rPr>
              <a:t>framework</a:t>
            </a:r>
            <a:r>
              <a:rPr lang="nb-NO" sz="4500" b="1" u="sng" dirty="0">
                <a:solidFill>
                  <a:srgbClr val="FFFFFF"/>
                </a:solidFill>
              </a:rPr>
              <a:t>:</a:t>
            </a:r>
          </a:p>
          <a:p>
            <a:pPr algn="ctr"/>
            <a:endParaRPr lang="nb-NO" sz="4500" b="1" dirty="0">
              <a:solidFill>
                <a:srgbClr val="FFFFFF"/>
              </a:solidFill>
            </a:endParaRPr>
          </a:p>
          <a:p>
            <a:pPr algn="ctr"/>
            <a:r>
              <a:rPr lang="nb-NO" sz="5500" b="1" dirty="0">
                <a:solidFill>
                  <a:srgbClr val="FFFFFF"/>
                </a:solidFill>
              </a:rPr>
              <a:t>TEN YEARS OF </a:t>
            </a:r>
          </a:p>
          <a:p>
            <a:pPr algn="ctr"/>
            <a:r>
              <a:rPr lang="nb-NO" sz="5500" b="1" dirty="0">
                <a:solidFill>
                  <a:srgbClr val="FFFFFF"/>
                </a:solidFill>
              </a:rPr>
              <a:t>NATIONAL IMPLEMENTATION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B9A59E-158A-4B0D-BDD2-E56782E6A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2225">
            <a:off x="1911317" y="1855055"/>
            <a:ext cx="5824213" cy="36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  <p:sp>
        <p:nvSpPr>
          <p:cNvPr id="6" name="TekstSylinder 1">
            <a:extLst>
              <a:ext uri="{FF2B5EF4-FFF2-40B4-BE49-F238E27FC236}">
                <a16:creationId xmlns:a16="http://schemas.microsoft.com/office/drawing/2014/main" id="{F33B4C9D-FF98-401E-960D-EED9A869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700808"/>
            <a:ext cx="83167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DPF </a:t>
            </a: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regorganized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Still a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loose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network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Still a slim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structure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Focus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on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Vienna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and CND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competition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members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New: Operating Partners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  <p:sp>
        <p:nvSpPr>
          <p:cNvPr id="6" name="TekstSylinder 1">
            <a:extLst>
              <a:ext uri="{FF2B5EF4-FFF2-40B4-BE49-F238E27FC236}">
                <a16:creationId xmlns:a16="http://schemas.microsoft.com/office/drawing/2014/main" id="{F33B4C9D-FF98-401E-960D-EED9A869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484784"/>
            <a:ext cx="83167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DPF </a:t>
            </a: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strategy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next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two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years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Foothold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Vienna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Regular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lobby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visits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Vienna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Recruit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train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spokespersons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Two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DPF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meetings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yearly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Share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good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examples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Stronger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presence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in VNGOC </a:t>
            </a:r>
          </a:p>
        </p:txBody>
      </p:sp>
    </p:spTree>
    <p:extLst>
      <p:ext uri="{BB962C8B-B14F-4D97-AF65-F5344CB8AC3E}">
        <p14:creationId xmlns:p14="http://schemas.microsoft.com/office/powerpoint/2010/main" val="17249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  <p:sp>
        <p:nvSpPr>
          <p:cNvPr id="6" name="TekstSylinder 1">
            <a:extLst>
              <a:ext uri="{FF2B5EF4-FFF2-40B4-BE49-F238E27FC236}">
                <a16:creationId xmlns:a16="http://schemas.microsoft.com/office/drawing/2014/main" id="{F33B4C9D-FF98-401E-960D-EED9A869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513519"/>
            <a:ext cx="8316788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CND; 2-6 </a:t>
            </a: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March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2020: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Identify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a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lobbying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message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Side-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events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and spesial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event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DPF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Luncheon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Exhibition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Report «Peoples’ Voice»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First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Monitoring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report?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1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5760640" cy="1492529"/>
          </a:xfrm>
        </p:spPr>
      </p:pic>
    </p:spTree>
    <p:extLst>
      <p:ext uri="{BB962C8B-B14F-4D97-AF65-F5344CB8AC3E}">
        <p14:creationId xmlns:p14="http://schemas.microsoft.com/office/powerpoint/2010/main" val="1413426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b-NO" sz="9600" b="1" dirty="0" err="1">
                <a:solidFill>
                  <a:schemeClr val="accent1">
                    <a:lumMod val="75000"/>
                  </a:schemeClr>
                </a:solidFill>
              </a:rPr>
              <a:t>Action.Now</a:t>
            </a:r>
            <a:r>
              <a:rPr lang="nb-NO" sz="9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</p:spTree>
    <p:extLst>
      <p:ext uri="{BB962C8B-B14F-4D97-AF65-F5344CB8AC3E}">
        <p14:creationId xmlns:p14="http://schemas.microsoft.com/office/powerpoint/2010/main" val="3232184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b-NO" sz="9600" b="1" dirty="0" err="1">
                <a:solidFill>
                  <a:schemeClr val="accent1">
                    <a:lumMod val="75000"/>
                  </a:schemeClr>
                </a:solidFill>
              </a:rPr>
              <a:t>Prevent</a:t>
            </a:r>
            <a:r>
              <a:rPr lang="nb-NO" sz="9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nb-NO" sz="9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9600" b="1" dirty="0" err="1">
                <a:solidFill>
                  <a:schemeClr val="accent1">
                    <a:lumMod val="75000"/>
                  </a:schemeClr>
                </a:solidFill>
              </a:rPr>
              <a:t>Don’t</a:t>
            </a:r>
            <a:r>
              <a:rPr lang="nb-NO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9600" b="1" dirty="0" err="1">
                <a:solidFill>
                  <a:schemeClr val="accent1">
                    <a:lumMod val="75000"/>
                  </a:schemeClr>
                </a:solidFill>
              </a:rPr>
              <a:t>Promote</a:t>
            </a:r>
            <a:r>
              <a:rPr lang="nb-NO" sz="9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nb-NO" sz="9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nb-NO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4000" b="1" dirty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nb-NO" sz="4000" b="1" dirty="0" err="1"/>
              <a:t>Contact</a:t>
            </a:r>
            <a:r>
              <a:rPr lang="nb-NO" sz="4000" b="1" dirty="0"/>
              <a:t>:</a:t>
            </a:r>
            <a:r>
              <a:rPr lang="nb-NO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40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dag@forut.no</a:t>
            </a:r>
            <a:r>
              <a:rPr lang="nb-NO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nb-NO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</p:spTree>
    <p:extLst>
      <p:ext uri="{BB962C8B-B14F-4D97-AF65-F5344CB8AC3E}">
        <p14:creationId xmlns:p14="http://schemas.microsoft.com/office/powerpoint/2010/main" val="13586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20894"/>
            <a:ext cx="10277857" cy="685800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475656" y="40764"/>
            <a:ext cx="73861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600" b="1" dirty="0">
                <a:solidFill>
                  <a:schemeClr val="bg1"/>
                </a:solidFill>
              </a:rPr>
              <a:t>Commission </a:t>
            </a:r>
            <a:r>
              <a:rPr lang="nb-NO" sz="6600" b="1" dirty="0" err="1">
                <a:solidFill>
                  <a:schemeClr val="bg1"/>
                </a:solidFill>
              </a:rPr>
              <a:t>on</a:t>
            </a:r>
            <a:r>
              <a:rPr lang="nb-NO" sz="6600" b="1" dirty="0">
                <a:solidFill>
                  <a:schemeClr val="bg1"/>
                </a:solidFill>
              </a:rPr>
              <a:t> </a:t>
            </a:r>
            <a:r>
              <a:rPr lang="nb-NO" sz="6600" b="1" dirty="0" err="1">
                <a:solidFill>
                  <a:schemeClr val="bg1"/>
                </a:solidFill>
              </a:rPr>
              <a:t>Narcotic</a:t>
            </a:r>
            <a:r>
              <a:rPr lang="nb-NO" sz="6600" b="1" dirty="0">
                <a:solidFill>
                  <a:schemeClr val="bg1"/>
                </a:solidFill>
              </a:rPr>
              <a:t> </a:t>
            </a:r>
            <a:r>
              <a:rPr lang="nb-NO" sz="6600" b="1" dirty="0" err="1">
                <a:solidFill>
                  <a:schemeClr val="bg1"/>
                </a:solidFill>
              </a:rPr>
              <a:t>Drugs</a:t>
            </a:r>
            <a:r>
              <a:rPr lang="nb-NO" sz="6600" b="1" dirty="0">
                <a:solidFill>
                  <a:schemeClr val="bg1"/>
                </a:solidFill>
              </a:rPr>
              <a:t> (CND)</a:t>
            </a:r>
          </a:p>
        </p:txBody>
      </p:sp>
    </p:spTree>
    <p:extLst>
      <p:ext uri="{BB962C8B-B14F-4D97-AF65-F5344CB8AC3E}">
        <p14:creationId xmlns:p14="http://schemas.microsoft.com/office/powerpoint/2010/main" val="409143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8229600" cy="1143000"/>
          </a:xfrm>
        </p:spPr>
        <p:txBody>
          <a:bodyPr>
            <a:noAutofit/>
          </a:bodyPr>
          <a:lstStyle/>
          <a:p>
            <a:r>
              <a:rPr lang="nb-NO" sz="9600" b="1" dirty="0" err="1">
                <a:solidFill>
                  <a:schemeClr val="accent1">
                    <a:lumMod val="75000"/>
                  </a:schemeClr>
                </a:solidFill>
              </a:rPr>
              <a:t>Prevent</a:t>
            </a:r>
            <a:r>
              <a:rPr lang="nb-NO" sz="9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nb-NO" sz="9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9600" b="1" dirty="0" err="1">
                <a:solidFill>
                  <a:schemeClr val="accent1">
                    <a:lumMod val="75000"/>
                  </a:schemeClr>
                </a:solidFill>
              </a:rPr>
              <a:t>Don’t</a:t>
            </a:r>
            <a:r>
              <a:rPr lang="nb-NO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9600" b="1" dirty="0" err="1">
                <a:solidFill>
                  <a:schemeClr val="accent1">
                    <a:lumMod val="75000"/>
                  </a:schemeClr>
                </a:solidFill>
              </a:rPr>
              <a:t>Promote</a:t>
            </a:r>
            <a:r>
              <a:rPr lang="nb-NO" sz="9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</p:spTree>
    <p:extLst>
      <p:ext uri="{BB962C8B-B14F-4D97-AF65-F5344CB8AC3E}">
        <p14:creationId xmlns:p14="http://schemas.microsoft.com/office/powerpoint/2010/main" val="276800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  <p:sp>
        <p:nvSpPr>
          <p:cNvPr id="6" name="TekstSylinder 1">
            <a:extLst>
              <a:ext uri="{FF2B5EF4-FFF2-40B4-BE49-F238E27FC236}">
                <a16:creationId xmlns:a16="http://schemas.microsoft.com/office/drawing/2014/main" id="{F33B4C9D-FF98-401E-960D-EED9A869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484784"/>
            <a:ext cx="8316788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Drug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policy </a:t>
            </a: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timeline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2009-2019: Action Plan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2016: UNGASS and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UNGASS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Outcome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Document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2019: High-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level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meeting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Ministerial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Declaration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2019-2029: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Implementation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8229600" cy="1143000"/>
          </a:xfrm>
        </p:spPr>
        <p:txBody>
          <a:bodyPr>
            <a:noAutofit/>
          </a:bodyPr>
          <a:lstStyle/>
          <a:p>
            <a:b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A propaganda </a:t>
            </a: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campaign</a:t>
            </a: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to make </a:t>
            </a: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narcotic</a:t>
            </a: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drugs</a:t>
            </a: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just as </a:t>
            </a: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accepted</a:t>
            </a: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widely</a:t>
            </a: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 used </a:t>
            </a:r>
            <a:b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as </a:t>
            </a: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alcohol</a:t>
            </a:r>
            <a:r>
              <a:rPr lang="nb-NO" sz="4600" b="1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nb-NO" sz="4600" b="1" dirty="0" err="1">
                <a:solidFill>
                  <a:schemeClr val="accent1">
                    <a:lumMod val="75000"/>
                  </a:schemeClr>
                </a:solidFill>
              </a:rPr>
              <a:t>today</a:t>
            </a:r>
            <a:endParaRPr lang="nb-NO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3B866CEF-2398-4E5C-A0CC-E40CCD93CFDF}"/>
              </a:ext>
            </a:extLst>
          </p:cNvPr>
          <p:cNvSpPr/>
          <p:nvPr/>
        </p:nvSpPr>
        <p:spPr>
          <a:xfrm>
            <a:off x="1845409" y="1556792"/>
            <a:ext cx="56178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5600" b="1" u="sng" dirty="0">
                <a:solidFill>
                  <a:srgbClr val="FF0000"/>
                </a:solidFill>
              </a:rPr>
              <a:t>The </a:t>
            </a:r>
            <a:r>
              <a:rPr lang="nb-NO" sz="5600" b="1" u="sng" dirty="0" err="1">
                <a:solidFill>
                  <a:srgbClr val="FF0000"/>
                </a:solidFill>
              </a:rPr>
              <a:t>war</a:t>
            </a:r>
            <a:r>
              <a:rPr lang="nb-NO" sz="5600" b="1" u="sng" dirty="0">
                <a:solidFill>
                  <a:srgbClr val="FF0000"/>
                </a:solidFill>
              </a:rPr>
              <a:t> for </a:t>
            </a:r>
            <a:r>
              <a:rPr lang="nb-NO" sz="5600" b="1" u="sng" dirty="0" err="1">
                <a:solidFill>
                  <a:srgbClr val="FF0000"/>
                </a:solidFill>
              </a:rPr>
              <a:t>drugs</a:t>
            </a:r>
            <a:r>
              <a:rPr lang="nb-NO" sz="5600" b="1" u="sng" dirty="0">
                <a:solidFill>
                  <a:srgbClr val="FF0000"/>
                </a:solidFill>
              </a:rPr>
              <a:t>:</a:t>
            </a:r>
            <a:endParaRPr lang="nb-NO" sz="5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2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  <p:sp>
        <p:nvSpPr>
          <p:cNvPr id="6" name="TekstSylinder 1">
            <a:extLst>
              <a:ext uri="{FF2B5EF4-FFF2-40B4-BE49-F238E27FC236}">
                <a16:creationId xmlns:a16="http://schemas.microsoft.com/office/drawing/2014/main" id="{F33B4C9D-FF98-401E-960D-EED9A869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484784"/>
            <a:ext cx="8316788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war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for </a:t>
            </a: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drugs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Global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Well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planned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designed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Extremely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well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funded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Well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organized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…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but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also</a:t>
            </a: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improvised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The manual is American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3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  <p:sp>
        <p:nvSpPr>
          <p:cNvPr id="6" name="TekstSylinder 1">
            <a:extLst>
              <a:ext uri="{FF2B5EF4-FFF2-40B4-BE49-F238E27FC236}">
                <a16:creationId xmlns:a16="http://schemas.microsoft.com/office/drawing/2014/main" id="{F33B4C9D-FF98-401E-960D-EED9A869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756" y="1844824"/>
            <a:ext cx="78486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war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for </a:t>
            </a: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drugs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manual: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Legalization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Commercialization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Normalization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45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Glorification</a:t>
            </a:r>
            <a:endParaRPr lang="nb-NO" altLang="nb-NO" sz="45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6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2828572" cy="732857"/>
          </a:xfrm>
        </p:spPr>
      </p:pic>
      <p:sp>
        <p:nvSpPr>
          <p:cNvPr id="6" name="TekstSylinder 1">
            <a:extLst>
              <a:ext uri="{FF2B5EF4-FFF2-40B4-BE49-F238E27FC236}">
                <a16:creationId xmlns:a16="http://schemas.microsoft.com/office/drawing/2014/main" id="{F33B4C9D-FF98-401E-960D-EED9A869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412776"/>
            <a:ext cx="78486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Challenge </a:t>
            </a:r>
            <a:r>
              <a:rPr lang="nb-NO" altLang="nb-NO" sz="5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nb-NO" altLang="nb-NO" sz="5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narrative: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mercyless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war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against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people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drug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users</a:t>
            </a:r>
            <a:endParaRPr lang="nb-NO" altLang="nb-NO" sz="34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Everything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has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been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tried</a:t>
            </a:r>
            <a:endParaRPr lang="nb-NO" altLang="nb-NO" sz="34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Everything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has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failed</a:t>
            </a:r>
            <a:endParaRPr lang="nb-NO" altLang="nb-NO" sz="34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Drugs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policies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are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dangerous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, not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drugs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themselves</a:t>
            </a:r>
            <a:endParaRPr lang="nb-NO" altLang="nb-NO" sz="34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Choice: A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failed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war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successful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b-NO" altLang="nb-NO" sz="3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legalization</a:t>
            </a:r>
            <a:r>
              <a:rPr lang="nb-NO" altLang="nb-NO" sz="3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4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</TotalTime>
  <Words>396</Words>
  <Application>Microsoft Office PowerPoint</Application>
  <PresentationFormat>Skjermfremvisning (4:3)</PresentationFormat>
  <Paragraphs>79</Paragraphs>
  <Slides>21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Office-tema</vt:lpstr>
      <vt:lpstr>3_Standard utforming</vt:lpstr>
      <vt:lpstr>The international drug debate: What’s going on? Our challenges? What are our plans?  Dag Endal FORUT and Drug Policy Futures</vt:lpstr>
      <vt:lpstr>PowerPoint-presentasjon</vt:lpstr>
      <vt:lpstr>PowerPoint-presentasjon</vt:lpstr>
      <vt:lpstr>Prevent. Don’t Promote.</vt:lpstr>
      <vt:lpstr>PowerPoint-presentasjon</vt:lpstr>
      <vt:lpstr> A propaganda campaign  to make narcotic drugs  just as accepted and widely used  as alcohol is today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Action.Now.</vt:lpstr>
      <vt:lpstr>Prevent. Don’t Promote.               Contact: dag@forut.no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Prevent. Don’t Promote.</dc:title>
  <dc:creator>Dag Endal</dc:creator>
  <cp:lastModifiedBy>Leder Haugerud IF - Hovedstyre</cp:lastModifiedBy>
  <cp:revision>15</cp:revision>
  <dcterms:created xsi:type="dcterms:W3CDTF">2018-05-13T21:46:59Z</dcterms:created>
  <dcterms:modified xsi:type="dcterms:W3CDTF">2019-12-02T19:55:29Z</dcterms:modified>
</cp:coreProperties>
</file>